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3"/>
  </p:sldMasterIdLst>
  <p:notesMasterIdLst>
    <p:notesMasterId r:id="rId5"/>
  </p:notesMasterIdLst>
  <p:sldIdLst>
    <p:sldId id="259" r:id="rId4"/>
    <p:sldId id="313" r:id="rId6"/>
    <p:sldId id="334" r:id="rId7"/>
    <p:sldId id="335" r:id="rId8"/>
    <p:sldId id="336" r:id="rId9"/>
    <p:sldId id="299" r:id="rId10"/>
    <p:sldId id="328" r:id="rId11"/>
    <p:sldId id="337" r:id="rId12"/>
    <p:sldId id="329" r:id="rId13"/>
    <p:sldId id="330" r:id="rId14"/>
    <p:sldId id="301" r:id="rId15"/>
    <p:sldId id="340" r:id="rId16"/>
    <p:sldId id="339" r:id="rId17"/>
    <p:sldId id="331" r:id="rId18"/>
    <p:sldId id="342" r:id="rId19"/>
    <p:sldId id="293" r:id="rId20"/>
  </p:sldIdLst>
  <p:sldSz cx="12192000" cy="6858000"/>
  <p:notesSz cx="6858000" cy="9144000"/>
  <p:defaultTextStyle>
    <a:defPPr>
      <a:defRPr lang="zh-CN"/>
    </a:defPPr>
    <a:lvl1pPr marL="0" lvl="0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1pPr>
    <a:lvl2pPr marL="457200" lvl="1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2pPr>
    <a:lvl3pPr marL="914400" lvl="2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3pPr>
    <a:lvl4pPr marL="1371600" lvl="3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4pPr>
    <a:lvl5pPr marL="1828800" lvl="4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5pPr>
    <a:lvl6pPr marL="2286000" lvl="5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6pPr>
    <a:lvl7pPr marL="2743200" lvl="6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7pPr>
    <a:lvl8pPr marL="3200400" lvl="7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8pPr>
    <a:lvl9pPr marL="3657600" lvl="8" indent="0" algn="l" defTabSz="914400" rtl="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微软雅黑" panose="020B0503020204020204" pitchFamily="34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23F4F"/>
    <a:srgbClr val="1FA4AD"/>
    <a:srgbClr val="A6D7DC"/>
    <a:srgbClr val="BE09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3156"/>
    <p:restoredTop sz="94660"/>
  </p:normalViewPr>
  <p:slideViewPr>
    <p:cSldViewPr snapToGrid="0" showGuides="1">
      <p:cViewPr varScale="1">
        <p:scale>
          <a:sx n="72" d="100"/>
          <a:sy n="72" d="100"/>
        </p:scale>
        <p:origin x="72" y="906"/>
      </p:cViewPr>
      <p:guideLst>
        <p:guide orient="horz" pos="2160"/>
        <p:guide pos="287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5" cy="72005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" Type="http://schemas.openxmlformats.org/officeDocument/2006/relationships/slide" Target="slides/slide2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3" Type="http://schemas.openxmlformats.org/officeDocument/2006/relationships/slideMaster" Target="slideMasters/slideMaster2.xml"/><Relationship Id="rId23" Type="http://schemas.openxmlformats.org/officeDocument/2006/relationships/tableStyles" Target="tableStyles.xml"/><Relationship Id="rId22" Type="http://schemas.openxmlformats.org/officeDocument/2006/relationships/viewProps" Target="viewProps.xml"/><Relationship Id="rId21" Type="http://schemas.openxmlformats.org/officeDocument/2006/relationships/presProps" Target="presProps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buFontTx/>
              <a:buNone/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buFontTx/>
              <a:buNone/>
              <a:defRPr sz="1200" noProof="1">
                <a:latin typeface="Arial" panose="020B0604020202020204" pitchFamily="34" charset="0"/>
                <a:ea typeface="微软雅黑" panose="020B0503020204020204" pitchFamily="34" charset="-122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26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10245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单击此处编辑母版文本样式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  <a:endParaRPr kumimoji="0" lang="zh-CN" altLang="en-US" sz="1200" b="0" i="0" u="none" strike="noStrike" kern="1200" cap="none" spc="0" normalizeH="0" baseline="0" noProof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buFontTx/>
              <a:buNone/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buFontTx/>
              <a:buNone/>
              <a:defRPr sz="1200" noProof="1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E58AF24-A882-45FC-A270-99E7E4F19525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3313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3314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12291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173845DF-5E79-4717-8BEC-C1B2BB79D498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45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1945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18435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D56CD507-96AF-4BC5-B5D2-B3ABB34062C1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4817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>
            <a:miter/>
          </a:ln>
        </p:spPr>
      </p:sp>
      <p:sp>
        <p:nvSpPr>
          <p:cNvPr id="34818" name="备注占位符 2"/>
          <p:cNvSpPr>
            <a:spLocks noGrp="1"/>
          </p:cNvSpPr>
          <p:nvPr>
            <p:ph type="body"/>
          </p:nvPr>
        </p:nvSpPr>
        <p:spPr/>
        <p:txBody>
          <a:bodyPr wrap="square" lIns="91440" tIns="45720" rIns="91440" bIns="45720" anchor="t" anchorCtr="0"/>
          <a:p>
            <a:pPr lvl="0" eaLnBrk="1" hangingPunct="1"/>
            <a:endParaRPr lang="zh-CN" altLang="en-US" dirty="0"/>
          </a:p>
        </p:txBody>
      </p:sp>
      <p:sp>
        <p:nvSpPr>
          <p:cNvPr id="33795" name="灯片编号占位符 3"/>
          <p:cNvSpPr txBox="1">
            <a:spLocks noGrp="1" noChangeArrowheads="1"/>
          </p:cNvSpPr>
          <p:nvPr>
            <p:ph type="sldNum" sz="quarter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40" tIns="45720" rIns="91440" bIns="45720" rtlCol="0" anchor="b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0BF6143-D279-4AC7-8C41-A561E24E7D26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  <a:sym typeface="+mn-ea"/>
              </a:rPr>
            </a:fld>
            <a:endParaRPr kumimoji="0" lang="zh-CN" altLang="en-US" sz="1200" b="0" i="0" u="none" strike="noStrike" kern="1200" cap="none" spc="0" normalizeH="0" baseline="0" noProof="1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  <a:sym typeface="+mn-ea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tags" Target="../tags/tag21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tags" Target="../tags/tag25.xml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33.xml"/><Relationship Id="rId8" Type="http://schemas.openxmlformats.org/officeDocument/2006/relationships/tags" Target="../tags/tag32.xml"/><Relationship Id="rId7" Type="http://schemas.openxmlformats.org/officeDocument/2006/relationships/tags" Target="../tags/tag31.xml"/><Relationship Id="rId6" Type="http://schemas.openxmlformats.org/officeDocument/2006/relationships/tags" Target="../tags/tag30.xml"/><Relationship Id="rId5" Type="http://schemas.openxmlformats.org/officeDocument/2006/relationships/tags" Target="../tags/tag29.xml"/><Relationship Id="rId4" Type="http://schemas.openxmlformats.org/officeDocument/2006/relationships/tags" Target="../tags/tag28.xml"/><Relationship Id="rId3" Type="http://schemas.openxmlformats.org/officeDocument/2006/relationships/tags" Target="../tags/tag27.xml"/><Relationship Id="rId2" Type="http://schemas.openxmlformats.org/officeDocument/2006/relationships/tags" Target="../tags/tag26.xml"/><Relationship Id="rId10" Type="http://schemas.openxmlformats.org/officeDocument/2006/relationships/tags" Target="../tags/tag34.xml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tags" Target="../tags/tag35.xml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4" Type="http://schemas.openxmlformats.org/officeDocument/2006/relationships/tags" Target="../tags/tag43.xml"/><Relationship Id="rId3" Type="http://schemas.openxmlformats.org/officeDocument/2006/relationships/image" Target="../media/image1.jpeg"/><Relationship Id="rId2" Type="http://schemas.openxmlformats.org/officeDocument/2006/relationships/tags" Target="../tags/tag42.xml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tags" Target="../tags/tag44.xml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tags" Target="../tags/tag45.xml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0" Type="http://schemas.openxmlformats.org/officeDocument/2006/relationships/tags" Target="../tags/tag10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tags" Target="../tags/tag11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7" Type="http://schemas.openxmlformats.org/officeDocument/2006/relationships/tags" Target="../tags/tag17.xml"/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19.xml"/><Relationship Id="rId3" Type="http://schemas.openxmlformats.org/officeDocument/2006/relationships/image" Target="../media/image1.jpeg"/><Relationship Id="rId2" Type="http://schemas.openxmlformats.org/officeDocument/2006/relationships/tags" Target="../tags/tag18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tags" Target="../tags/tag20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flipV="1">
            <a:off x="8980488" y="5002213"/>
            <a:ext cx="3073400" cy="1865313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等腰三角形 7"/>
          <p:cNvSpPr/>
          <p:nvPr/>
        </p:nvSpPr>
        <p:spPr>
          <a:xfrm>
            <a:off x="4449763" y="5073650"/>
            <a:ext cx="1354138" cy="1784350"/>
          </a:xfrm>
          <a:custGeom>
            <a:avLst/>
            <a:gdLst>
              <a:gd name="connsiteX0" fmla="*/ 0 w 2070696"/>
              <a:gd name="connsiteY0" fmla="*/ 1785082 h 1785082"/>
              <a:gd name="connsiteX1" fmla="*/ 1035348 w 2070696"/>
              <a:gd name="connsiteY1" fmla="*/ 0 h 1785082"/>
              <a:gd name="connsiteX2" fmla="*/ 2070696 w 2070696"/>
              <a:gd name="connsiteY2" fmla="*/ 1785082 h 1785082"/>
              <a:gd name="connsiteX3" fmla="*/ 0 w 2070696"/>
              <a:gd name="connsiteY3" fmla="*/ 1785082 h 1785082"/>
              <a:gd name="connsiteX0-1" fmla="*/ 0 w 1478876"/>
              <a:gd name="connsiteY0-2" fmla="*/ 1785082 h 1785082"/>
              <a:gd name="connsiteX1-3" fmla="*/ 1035348 w 1478876"/>
              <a:gd name="connsiteY1-4" fmla="*/ 0 h 1785082"/>
              <a:gd name="connsiteX2-5" fmla="*/ 1478876 w 1478876"/>
              <a:gd name="connsiteY2-6" fmla="*/ 1785082 h 1785082"/>
              <a:gd name="connsiteX3-7" fmla="*/ 0 w 1478876"/>
              <a:gd name="connsiteY3-8" fmla="*/ 1785082 h 1785082"/>
              <a:gd name="connsiteX0-9" fmla="*/ 0 w 1699856"/>
              <a:gd name="connsiteY0-10" fmla="*/ 1785082 h 1785082"/>
              <a:gd name="connsiteX1-11" fmla="*/ 1035348 w 1699856"/>
              <a:gd name="connsiteY1-12" fmla="*/ 0 h 1785082"/>
              <a:gd name="connsiteX2-13" fmla="*/ 1699856 w 1699856"/>
              <a:gd name="connsiteY2-14" fmla="*/ 1785082 h 1785082"/>
              <a:gd name="connsiteX3-15" fmla="*/ 0 w 1699856"/>
              <a:gd name="connsiteY3-16" fmla="*/ 1785082 h 1785082"/>
              <a:gd name="connsiteX0-17" fmla="*/ 0 w 1250276"/>
              <a:gd name="connsiteY0-18" fmla="*/ 1785082 h 1785082"/>
              <a:gd name="connsiteX1-19" fmla="*/ 585768 w 1250276"/>
              <a:gd name="connsiteY1-20" fmla="*/ 0 h 1785082"/>
              <a:gd name="connsiteX2-21" fmla="*/ 1250276 w 1250276"/>
              <a:gd name="connsiteY2-22" fmla="*/ 1785082 h 1785082"/>
              <a:gd name="connsiteX3-23" fmla="*/ 0 w 1250276"/>
              <a:gd name="connsiteY3-24" fmla="*/ 1785082 h 1785082"/>
              <a:gd name="connsiteX0-25" fmla="*/ 0 w 1354416"/>
              <a:gd name="connsiteY0-26" fmla="*/ 1774922 h 1785082"/>
              <a:gd name="connsiteX1-27" fmla="*/ 689908 w 1354416"/>
              <a:gd name="connsiteY1-28" fmla="*/ 0 h 1785082"/>
              <a:gd name="connsiteX2-29" fmla="*/ 1354416 w 1354416"/>
              <a:gd name="connsiteY2-30" fmla="*/ 1785082 h 1785082"/>
              <a:gd name="connsiteX3-31" fmla="*/ 0 w 1354416"/>
              <a:gd name="connsiteY3-32" fmla="*/ 1774922 h 1785082"/>
              <a:gd name="connsiteX0-33" fmla="*/ 0 w 1354416"/>
              <a:gd name="connsiteY0-34" fmla="*/ 1785082 h 1785082"/>
              <a:gd name="connsiteX1-35" fmla="*/ 689908 w 1354416"/>
              <a:gd name="connsiteY1-36" fmla="*/ 0 h 1785082"/>
              <a:gd name="connsiteX2-37" fmla="*/ 1354416 w 1354416"/>
              <a:gd name="connsiteY2-38" fmla="*/ 1785082 h 1785082"/>
              <a:gd name="connsiteX3-39" fmla="*/ 0 w 1354416"/>
              <a:gd name="connsiteY3-40" fmla="*/ 1785082 h 1785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54416" h="1785082">
                <a:moveTo>
                  <a:pt x="0" y="1785082"/>
                </a:moveTo>
                <a:lnTo>
                  <a:pt x="689908" y="0"/>
                </a:lnTo>
                <a:lnTo>
                  <a:pt x="1354416" y="1785082"/>
                </a:lnTo>
                <a:lnTo>
                  <a:pt x="0" y="178508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平行四边形 9"/>
          <p:cNvSpPr/>
          <p:nvPr/>
        </p:nvSpPr>
        <p:spPr>
          <a:xfrm flipV="1">
            <a:off x="0" y="-9525"/>
            <a:ext cx="3140075" cy="200818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442710" y="1488440"/>
            <a:ext cx="5539740" cy="1687830"/>
          </a:xfrm>
        </p:spPr>
        <p:txBody>
          <a:bodyPr anchor="b">
            <a:normAutofit/>
          </a:bodyPr>
          <a:lstStyle>
            <a:lvl1pPr algn="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484110" y="3242310"/>
            <a:ext cx="4489450" cy="523240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28592E2-4F31-42FC-9EA5-15AA82326773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A423F2A-272B-4126-B1E6-39D0F329F9AA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32224" y="365125"/>
            <a:ext cx="821575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602585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9577D3-03C2-43C6-99F7-8614AD29EA9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9577D3-03C2-43C6-99F7-8614AD29EA9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平行四边形 7"/>
          <p:cNvSpPr/>
          <p:nvPr/>
        </p:nvSpPr>
        <p:spPr>
          <a:xfrm flipV="1">
            <a:off x="8980488" y="5002213"/>
            <a:ext cx="3073400" cy="1865313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9" name="等腰三角形 7"/>
          <p:cNvSpPr/>
          <p:nvPr/>
        </p:nvSpPr>
        <p:spPr>
          <a:xfrm>
            <a:off x="4449763" y="5073650"/>
            <a:ext cx="1354138" cy="1784350"/>
          </a:xfrm>
          <a:custGeom>
            <a:avLst/>
            <a:gdLst>
              <a:gd name="connsiteX0" fmla="*/ 0 w 2070696"/>
              <a:gd name="connsiteY0" fmla="*/ 1785082 h 1785082"/>
              <a:gd name="connsiteX1" fmla="*/ 1035348 w 2070696"/>
              <a:gd name="connsiteY1" fmla="*/ 0 h 1785082"/>
              <a:gd name="connsiteX2" fmla="*/ 2070696 w 2070696"/>
              <a:gd name="connsiteY2" fmla="*/ 1785082 h 1785082"/>
              <a:gd name="connsiteX3" fmla="*/ 0 w 2070696"/>
              <a:gd name="connsiteY3" fmla="*/ 1785082 h 1785082"/>
              <a:gd name="connsiteX0-1" fmla="*/ 0 w 1478876"/>
              <a:gd name="connsiteY0-2" fmla="*/ 1785082 h 1785082"/>
              <a:gd name="connsiteX1-3" fmla="*/ 1035348 w 1478876"/>
              <a:gd name="connsiteY1-4" fmla="*/ 0 h 1785082"/>
              <a:gd name="connsiteX2-5" fmla="*/ 1478876 w 1478876"/>
              <a:gd name="connsiteY2-6" fmla="*/ 1785082 h 1785082"/>
              <a:gd name="connsiteX3-7" fmla="*/ 0 w 1478876"/>
              <a:gd name="connsiteY3-8" fmla="*/ 1785082 h 1785082"/>
              <a:gd name="connsiteX0-9" fmla="*/ 0 w 1699856"/>
              <a:gd name="connsiteY0-10" fmla="*/ 1785082 h 1785082"/>
              <a:gd name="connsiteX1-11" fmla="*/ 1035348 w 1699856"/>
              <a:gd name="connsiteY1-12" fmla="*/ 0 h 1785082"/>
              <a:gd name="connsiteX2-13" fmla="*/ 1699856 w 1699856"/>
              <a:gd name="connsiteY2-14" fmla="*/ 1785082 h 1785082"/>
              <a:gd name="connsiteX3-15" fmla="*/ 0 w 1699856"/>
              <a:gd name="connsiteY3-16" fmla="*/ 1785082 h 1785082"/>
              <a:gd name="connsiteX0-17" fmla="*/ 0 w 1250276"/>
              <a:gd name="connsiteY0-18" fmla="*/ 1785082 h 1785082"/>
              <a:gd name="connsiteX1-19" fmla="*/ 585768 w 1250276"/>
              <a:gd name="connsiteY1-20" fmla="*/ 0 h 1785082"/>
              <a:gd name="connsiteX2-21" fmla="*/ 1250276 w 1250276"/>
              <a:gd name="connsiteY2-22" fmla="*/ 1785082 h 1785082"/>
              <a:gd name="connsiteX3-23" fmla="*/ 0 w 1250276"/>
              <a:gd name="connsiteY3-24" fmla="*/ 1785082 h 1785082"/>
              <a:gd name="connsiteX0-25" fmla="*/ 0 w 1354416"/>
              <a:gd name="connsiteY0-26" fmla="*/ 1774922 h 1785082"/>
              <a:gd name="connsiteX1-27" fmla="*/ 689908 w 1354416"/>
              <a:gd name="connsiteY1-28" fmla="*/ 0 h 1785082"/>
              <a:gd name="connsiteX2-29" fmla="*/ 1354416 w 1354416"/>
              <a:gd name="connsiteY2-30" fmla="*/ 1785082 h 1785082"/>
              <a:gd name="connsiteX3-31" fmla="*/ 0 w 1354416"/>
              <a:gd name="connsiteY3-32" fmla="*/ 1774922 h 1785082"/>
              <a:gd name="connsiteX0-33" fmla="*/ 0 w 1354416"/>
              <a:gd name="connsiteY0-34" fmla="*/ 1785082 h 1785082"/>
              <a:gd name="connsiteX1-35" fmla="*/ 689908 w 1354416"/>
              <a:gd name="connsiteY1-36" fmla="*/ 0 h 1785082"/>
              <a:gd name="connsiteX2-37" fmla="*/ 1354416 w 1354416"/>
              <a:gd name="connsiteY2-38" fmla="*/ 1785082 h 1785082"/>
              <a:gd name="connsiteX3-39" fmla="*/ 0 w 1354416"/>
              <a:gd name="connsiteY3-40" fmla="*/ 1785082 h 178508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1354416" h="1785082">
                <a:moveTo>
                  <a:pt x="0" y="1785082"/>
                </a:moveTo>
                <a:lnTo>
                  <a:pt x="689908" y="0"/>
                </a:lnTo>
                <a:lnTo>
                  <a:pt x="1354416" y="1785082"/>
                </a:lnTo>
                <a:lnTo>
                  <a:pt x="0" y="1785082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平行四边形 9"/>
          <p:cNvSpPr/>
          <p:nvPr/>
        </p:nvSpPr>
        <p:spPr>
          <a:xfrm flipV="1">
            <a:off x="0" y="-9525"/>
            <a:ext cx="3140075" cy="200818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442710" y="1488440"/>
            <a:ext cx="5539740" cy="1687830"/>
          </a:xfrm>
        </p:spPr>
        <p:txBody>
          <a:bodyPr anchor="b">
            <a:normAutofit/>
          </a:bodyPr>
          <a:lstStyle>
            <a:lvl1pPr algn="r">
              <a:defRPr sz="40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7484110" y="3242310"/>
            <a:ext cx="4489450" cy="523240"/>
          </a:xfrm>
        </p:spPr>
        <p:txBody>
          <a:bodyPr>
            <a:noAutofit/>
          </a:bodyPr>
          <a:lstStyle>
            <a:lvl1pPr marL="0" indent="0" algn="r">
              <a:buNone/>
              <a:defRPr sz="2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  <a:endParaRPr lang="zh-CN" altLang="en-US" strike="noStrike" noProof="1"/>
          </a:p>
        </p:txBody>
      </p:sp>
      <p:sp>
        <p:nvSpPr>
          <p:cNvPr id="11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2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3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528592E2-4F31-42FC-9EA5-15AA82326773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818ABF-163B-4416-A5B7-7E39941FCDE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4100" name="组合 14"/>
          <p:cNvGrpSpPr/>
          <p:nvPr userDrawn="1"/>
        </p:nvGrpSpPr>
        <p:grpSpPr>
          <a:xfrm>
            <a:off x="5888038" y="5175250"/>
            <a:ext cx="382587" cy="382588"/>
            <a:chOff x="8997" y="7946"/>
            <a:chExt cx="603" cy="603"/>
          </a:xfrm>
        </p:grpSpPr>
        <p:sp>
          <p:nvSpPr>
            <p:cNvPr id="10" name="Oval 50"/>
            <p:cNvSpPr/>
            <p:nvPr>
              <p:custDataLst>
                <p:tags r:id="rId3"/>
              </p:custDataLst>
            </p:nvPr>
          </p:nvSpPr>
          <p:spPr>
            <a:xfrm>
              <a:off x="8997" y="7946"/>
              <a:ext cx="603" cy="603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anchor="ctr">
              <a:normAutofit fontScale="80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" name="Freeform 6"/>
            <p:cNvSpPr/>
            <p:nvPr>
              <p:custDataLst>
                <p:tags r:id="rId4"/>
              </p:custDataLst>
            </p:nvPr>
          </p:nvSpPr>
          <p:spPr bwMode="auto">
            <a:xfrm>
              <a:off x="9160" y="8131"/>
              <a:ext cx="275" cy="233"/>
            </a:xfrm>
            <a:custGeom>
              <a:avLst/>
              <a:gdLst>
                <a:gd name="T0" fmla="*/ 0 w 243"/>
                <a:gd name="T1" fmla="*/ 137 h 205"/>
                <a:gd name="T2" fmla="*/ 59 w 243"/>
                <a:gd name="T3" fmla="*/ 205 h 205"/>
                <a:gd name="T4" fmla="*/ 241 w 243"/>
                <a:gd name="T5" fmla="*/ 12 h 205"/>
                <a:gd name="T6" fmla="*/ 243 w 243"/>
                <a:gd name="T7" fmla="*/ 0 h 205"/>
                <a:gd name="T8" fmla="*/ 66 w 243"/>
                <a:gd name="T9" fmla="*/ 137 h 205"/>
                <a:gd name="T10" fmla="*/ 0 w 243"/>
                <a:gd name="T11" fmla="*/ 80 h 205"/>
                <a:gd name="T12" fmla="*/ 0 w 243"/>
                <a:gd name="T13" fmla="*/ 13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05">
                  <a:moveTo>
                    <a:pt x="0" y="137"/>
                  </a:moveTo>
                  <a:lnTo>
                    <a:pt x="59" y="205"/>
                  </a:lnTo>
                  <a:lnTo>
                    <a:pt x="241" y="12"/>
                  </a:lnTo>
                  <a:lnTo>
                    <a:pt x="243" y="0"/>
                  </a:lnTo>
                  <a:lnTo>
                    <a:pt x="66" y="137"/>
                  </a:lnTo>
                  <a:lnTo>
                    <a:pt x="0" y="8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0000" tIns="46800" rIns="90000" bIns="46800" anchor="ctr"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4103" name="组合 18"/>
          <p:cNvGrpSpPr/>
          <p:nvPr userDrawn="1"/>
        </p:nvGrpSpPr>
        <p:grpSpPr>
          <a:xfrm>
            <a:off x="5888038" y="4059238"/>
            <a:ext cx="382587" cy="382587"/>
            <a:chOff x="8997" y="6189"/>
            <a:chExt cx="603" cy="603"/>
          </a:xfrm>
        </p:grpSpPr>
        <p:sp>
          <p:nvSpPr>
            <p:cNvPr id="13" name="Oval 47"/>
            <p:cNvSpPr/>
            <p:nvPr>
              <p:custDataLst>
                <p:tags r:id="rId5"/>
              </p:custDataLst>
            </p:nvPr>
          </p:nvSpPr>
          <p:spPr>
            <a:xfrm>
              <a:off x="8997" y="6189"/>
              <a:ext cx="603" cy="603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anchor="ctr">
              <a:normAutofit fontScale="80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" name="Freeform 6"/>
            <p:cNvSpPr/>
            <p:nvPr>
              <p:custDataLst>
                <p:tags r:id="rId6"/>
              </p:custDataLst>
            </p:nvPr>
          </p:nvSpPr>
          <p:spPr bwMode="auto">
            <a:xfrm>
              <a:off x="9160" y="6374"/>
              <a:ext cx="275" cy="233"/>
            </a:xfrm>
            <a:custGeom>
              <a:avLst/>
              <a:gdLst>
                <a:gd name="T0" fmla="*/ 0 w 243"/>
                <a:gd name="T1" fmla="*/ 137 h 205"/>
                <a:gd name="T2" fmla="*/ 59 w 243"/>
                <a:gd name="T3" fmla="*/ 205 h 205"/>
                <a:gd name="T4" fmla="*/ 241 w 243"/>
                <a:gd name="T5" fmla="*/ 12 h 205"/>
                <a:gd name="T6" fmla="*/ 243 w 243"/>
                <a:gd name="T7" fmla="*/ 0 h 205"/>
                <a:gd name="T8" fmla="*/ 66 w 243"/>
                <a:gd name="T9" fmla="*/ 137 h 205"/>
                <a:gd name="T10" fmla="*/ 0 w 243"/>
                <a:gd name="T11" fmla="*/ 80 h 205"/>
                <a:gd name="T12" fmla="*/ 0 w 243"/>
                <a:gd name="T13" fmla="*/ 13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05">
                  <a:moveTo>
                    <a:pt x="0" y="137"/>
                  </a:moveTo>
                  <a:lnTo>
                    <a:pt x="59" y="205"/>
                  </a:lnTo>
                  <a:lnTo>
                    <a:pt x="241" y="12"/>
                  </a:lnTo>
                  <a:lnTo>
                    <a:pt x="243" y="0"/>
                  </a:lnTo>
                  <a:lnTo>
                    <a:pt x="66" y="137"/>
                  </a:lnTo>
                  <a:lnTo>
                    <a:pt x="0" y="8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0000" tIns="46800" rIns="90000" bIns="46800" anchor="ctr"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4106" name="组合 22"/>
          <p:cNvGrpSpPr/>
          <p:nvPr userDrawn="1"/>
        </p:nvGrpSpPr>
        <p:grpSpPr>
          <a:xfrm>
            <a:off x="5888038" y="2943225"/>
            <a:ext cx="382587" cy="384175"/>
            <a:chOff x="8997" y="4432"/>
            <a:chExt cx="603" cy="603"/>
          </a:xfrm>
        </p:grpSpPr>
        <p:sp>
          <p:nvSpPr>
            <p:cNvPr id="16" name="Oval 44"/>
            <p:cNvSpPr/>
            <p:nvPr>
              <p:custDataLst>
                <p:tags r:id="rId7"/>
              </p:custDataLst>
            </p:nvPr>
          </p:nvSpPr>
          <p:spPr>
            <a:xfrm>
              <a:off x="8997" y="4432"/>
              <a:ext cx="603" cy="603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anchor="ctr">
              <a:normAutofit fontScale="80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7" name="Freeform 6"/>
            <p:cNvSpPr/>
            <p:nvPr>
              <p:custDataLst>
                <p:tags r:id="rId8"/>
              </p:custDataLst>
            </p:nvPr>
          </p:nvSpPr>
          <p:spPr bwMode="auto">
            <a:xfrm>
              <a:off x="9160" y="4616"/>
              <a:ext cx="275" cy="234"/>
            </a:xfrm>
            <a:custGeom>
              <a:avLst/>
              <a:gdLst>
                <a:gd name="T0" fmla="*/ 0 w 243"/>
                <a:gd name="T1" fmla="*/ 137 h 205"/>
                <a:gd name="T2" fmla="*/ 59 w 243"/>
                <a:gd name="T3" fmla="*/ 205 h 205"/>
                <a:gd name="T4" fmla="*/ 241 w 243"/>
                <a:gd name="T5" fmla="*/ 12 h 205"/>
                <a:gd name="T6" fmla="*/ 243 w 243"/>
                <a:gd name="T7" fmla="*/ 0 h 205"/>
                <a:gd name="T8" fmla="*/ 66 w 243"/>
                <a:gd name="T9" fmla="*/ 137 h 205"/>
                <a:gd name="T10" fmla="*/ 0 w 243"/>
                <a:gd name="T11" fmla="*/ 80 h 205"/>
                <a:gd name="T12" fmla="*/ 0 w 243"/>
                <a:gd name="T13" fmla="*/ 13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05">
                  <a:moveTo>
                    <a:pt x="0" y="137"/>
                  </a:moveTo>
                  <a:lnTo>
                    <a:pt x="59" y="205"/>
                  </a:lnTo>
                  <a:lnTo>
                    <a:pt x="241" y="12"/>
                  </a:lnTo>
                  <a:lnTo>
                    <a:pt x="243" y="0"/>
                  </a:lnTo>
                  <a:lnTo>
                    <a:pt x="66" y="137"/>
                  </a:lnTo>
                  <a:lnTo>
                    <a:pt x="0" y="8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0000" tIns="46800" rIns="90000" bIns="46800" anchor="ctr"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4109" name="组合 26"/>
          <p:cNvGrpSpPr/>
          <p:nvPr userDrawn="1"/>
        </p:nvGrpSpPr>
        <p:grpSpPr>
          <a:xfrm>
            <a:off x="5888038" y="1827213"/>
            <a:ext cx="382587" cy="382587"/>
            <a:chOff x="8997" y="2674"/>
            <a:chExt cx="603" cy="603"/>
          </a:xfrm>
        </p:grpSpPr>
        <p:sp>
          <p:nvSpPr>
            <p:cNvPr id="19" name="Oval 41"/>
            <p:cNvSpPr/>
            <p:nvPr>
              <p:custDataLst>
                <p:tags r:id="rId9"/>
              </p:custDataLst>
            </p:nvPr>
          </p:nvSpPr>
          <p:spPr>
            <a:xfrm>
              <a:off x="8997" y="2674"/>
              <a:ext cx="603" cy="603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anchor="ctr">
              <a:normAutofit fontScale="80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0" name="Freeform 6"/>
            <p:cNvSpPr/>
            <p:nvPr>
              <p:custDataLst>
                <p:tags r:id="rId10"/>
              </p:custDataLst>
            </p:nvPr>
          </p:nvSpPr>
          <p:spPr bwMode="auto">
            <a:xfrm>
              <a:off x="9160" y="2859"/>
              <a:ext cx="275" cy="233"/>
            </a:xfrm>
            <a:custGeom>
              <a:avLst/>
              <a:gdLst>
                <a:gd name="T0" fmla="*/ 0 w 243"/>
                <a:gd name="T1" fmla="*/ 137 h 205"/>
                <a:gd name="T2" fmla="*/ 59 w 243"/>
                <a:gd name="T3" fmla="*/ 205 h 205"/>
                <a:gd name="T4" fmla="*/ 241 w 243"/>
                <a:gd name="T5" fmla="*/ 12 h 205"/>
                <a:gd name="T6" fmla="*/ 243 w 243"/>
                <a:gd name="T7" fmla="*/ 0 h 205"/>
                <a:gd name="T8" fmla="*/ 66 w 243"/>
                <a:gd name="T9" fmla="*/ 137 h 205"/>
                <a:gd name="T10" fmla="*/ 0 w 243"/>
                <a:gd name="T11" fmla="*/ 80 h 205"/>
                <a:gd name="T12" fmla="*/ 0 w 243"/>
                <a:gd name="T13" fmla="*/ 13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05">
                  <a:moveTo>
                    <a:pt x="0" y="137"/>
                  </a:moveTo>
                  <a:lnTo>
                    <a:pt x="59" y="205"/>
                  </a:lnTo>
                  <a:lnTo>
                    <a:pt x="241" y="12"/>
                  </a:lnTo>
                  <a:lnTo>
                    <a:pt x="243" y="0"/>
                  </a:lnTo>
                  <a:lnTo>
                    <a:pt x="66" y="137"/>
                  </a:lnTo>
                  <a:lnTo>
                    <a:pt x="0" y="8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0000" tIns="46800" rIns="90000" bIns="46800" anchor="ctr"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32" name="图片占位符 31"/>
          <p:cNvSpPr>
            <a:spLocks noGrp="1"/>
          </p:cNvSpPr>
          <p:nvPr>
            <p:ph type="pic" sz="quarter" idx="13"/>
          </p:nvPr>
        </p:nvSpPr>
        <p:spPr>
          <a:xfrm>
            <a:off x="1060396" y="2210435"/>
            <a:ext cx="4325937" cy="33480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4"/>
          </p:nvPr>
        </p:nvSpPr>
        <p:spPr>
          <a:xfrm>
            <a:off x="6375400" y="1589088"/>
            <a:ext cx="4937125" cy="8445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35" name="文本占位符 33"/>
          <p:cNvSpPr>
            <a:spLocks noGrp="1"/>
          </p:cNvSpPr>
          <p:nvPr>
            <p:ph type="body" sz="quarter" idx="15"/>
          </p:nvPr>
        </p:nvSpPr>
        <p:spPr>
          <a:xfrm>
            <a:off x="6374763" y="2713037"/>
            <a:ext cx="4937125" cy="8445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36" name="文本占位符 33"/>
          <p:cNvSpPr>
            <a:spLocks noGrp="1"/>
          </p:cNvSpPr>
          <p:nvPr>
            <p:ph type="body" sz="quarter" idx="16"/>
          </p:nvPr>
        </p:nvSpPr>
        <p:spPr>
          <a:xfrm>
            <a:off x="6374763" y="3828732"/>
            <a:ext cx="4937125" cy="8445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37" name="文本占位符 33"/>
          <p:cNvSpPr>
            <a:spLocks noGrp="1"/>
          </p:cNvSpPr>
          <p:nvPr>
            <p:ph type="body" sz="quarter" idx="17"/>
          </p:nvPr>
        </p:nvSpPr>
        <p:spPr>
          <a:xfrm>
            <a:off x="6374764" y="4943792"/>
            <a:ext cx="4937125" cy="8445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1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48A9043-3CC9-42AA-8C7B-7C2915F482C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8194675" y="3686175"/>
            <a:ext cx="3067050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平行四边形 8"/>
          <p:cNvSpPr/>
          <p:nvPr/>
        </p:nvSpPr>
        <p:spPr>
          <a:xfrm flipV="1">
            <a:off x="0" y="0"/>
            <a:ext cx="3140075" cy="200818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49813"/>
            <a:ext cx="12192000" cy="20558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平行四边形 10"/>
          <p:cNvSpPr/>
          <p:nvPr/>
        </p:nvSpPr>
        <p:spPr>
          <a:xfrm flipV="1">
            <a:off x="8970963" y="4849813"/>
            <a:ext cx="3073400" cy="2054225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6095" y="1817226"/>
            <a:ext cx="5539522" cy="1858954"/>
          </a:xfrm>
        </p:spPr>
        <p:txBody>
          <a:bodyPr lIns="90000" tIns="46800" rIns="90000" bIns="46800" anchor="b">
            <a:normAutofit/>
          </a:bodyPr>
          <a:lstStyle>
            <a:lvl1pPr algn="r"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2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EFD692F-5EE8-4E19-8322-0349545C272B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AD4105-E57F-48F7-BBC5-D311A9FAFCBA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心辐射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 bwMode="auto">
          <a:xfrm>
            <a:off x="5311775" y="2919413"/>
            <a:ext cx="1536700" cy="15351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 bwMode="auto">
          <a:xfrm>
            <a:off x="6800850" y="4352925"/>
            <a:ext cx="1022350" cy="10223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椭圆 10"/>
          <p:cNvSpPr/>
          <p:nvPr>
            <p:custDataLst>
              <p:tags r:id="rId5"/>
            </p:custDataLst>
          </p:nvPr>
        </p:nvSpPr>
        <p:spPr bwMode="auto">
          <a:xfrm>
            <a:off x="6800850" y="2000250"/>
            <a:ext cx="1022350" cy="102076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椭圆 11"/>
          <p:cNvSpPr/>
          <p:nvPr>
            <p:custDataLst>
              <p:tags r:id="rId6"/>
            </p:custDataLst>
          </p:nvPr>
        </p:nvSpPr>
        <p:spPr bwMode="auto">
          <a:xfrm>
            <a:off x="4375150" y="2000250"/>
            <a:ext cx="1020763" cy="102076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椭圆 12"/>
          <p:cNvSpPr/>
          <p:nvPr>
            <p:custDataLst>
              <p:tags r:id="rId7"/>
            </p:custDataLst>
          </p:nvPr>
        </p:nvSpPr>
        <p:spPr bwMode="auto">
          <a:xfrm>
            <a:off x="4375150" y="4352925"/>
            <a:ext cx="1020763" cy="10223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3" name="文本占位符 62"/>
          <p:cNvSpPr>
            <a:spLocks noGrp="1"/>
          </p:cNvSpPr>
          <p:nvPr>
            <p:ph type="body" sz="quarter" idx="13"/>
          </p:nvPr>
        </p:nvSpPr>
        <p:spPr>
          <a:xfrm>
            <a:off x="1170623" y="1803400"/>
            <a:ext cx="2690812" cy="514032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5" name="文本占位符 64"/>
          <p:cNvSpPr>
            <a:spLocks noGrp="1"/>
          </p:cNvSpPr>
          <p:nvPr>
            <p:ph type="body" sz="quarter" idx="14"/>
          </p:nvPr>
        </p:nvSpPr>
        <p:spPr>
          <a:xfrm>
            <a:off x="1170623" y="2337909"/>
            <a:ext cx="2690812" cy="769938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6" name="文本占位符 62"/>
          <p:cNvSpPr>
            <a:spLocks noGrp="1"/>
          </p:cNvSpPr>
          <p:nvPr>
            <p:ph type="body" sz="quarter" idx="15"/>
          </p:nvPr>
        </p:nvSpPr>
        <p:spPr>
          <a:xfrm>
            <a:off x="1170623" y="4079875"/>
            <a:ext cx="2690812" cy="514032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7" name="文本占位符 64"/>
          <p:cNvSpPr>
            <a:spLocks noGrp="1"/>
          </p:cNvSpPr>
          <p:nvPr>
            <p:ph type="body" sz="quarter" idx="16"/>
          </p:nvPr>
        </p:nvSpPr>
        <p:spPr>
          <a:xfrm>
            <a:off x="1170623" y="4598631"/>
            <a:ext cx="2690812" cy="769938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8" name="文本占位符 62"/>
          <p:cNvSpPr>
            <a:spLocks noGrp="1"/>
          </p:cNvSpPr>
          <p:nvPr>
            <p:ph type="body" sz="quarter" idx="17"/>
          </p:nvPr>
        </p:nvSpPr>
        <p:spPr>
          <a:xfrm>
            <a:off x="8300085" y="1803400"/>
            <a:ext cx="2690812" cy="514032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9" name="文本占位符 64"/>
          <p:cNvSpPr>
            <a:spLocks noGrp="1"/>
          </p:cNvSpPr>
          <p:nvPr>
            <p:ph type="body" sz="quarter" idx="18"/>
          </p:nvPr>
        </p:nvSpPr>
        <p:spPr>
          <a:xfrm>
            <a:off x="8300085" y="2325100"/>
            <a:ext cx="2690812" cy="769938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70" name="文本占位符 62"/>
          <p:cNvSpPr>
            <a:spLocks noGrp="1"/>
          </p:cNvSpPr>
          <p:nvPr>
            <p:ph type="body" sz="quarter" idx="19"/>
          </p:nvPr>
        </p:nvSpPr>
        <p:spPr>
          <a:xfrm>
            <a:off x="8300085" y="4079875"/>
            <a:ext cx="2690812" cy="514032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71" name="文本占位符 64"/>
          <p:cNvSpPr>
            <a:spLocks noGrp="1"/>
          </p:cNvSpPr>
          <p:nvPr>
            <p:ph type="body" sz="quarter" idx="20"/>
          </p:nvPr>
        </p:nvSpPr>
        <p:spPr>
          <a:xfrm>
            <a:off x="8300085" y="4614384"/>
            <a:ext cx="2690812" cy="769938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16310D-A14C-483A-9528-632480CF93F4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横排四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图片 1" descr="image1 (6)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b="57613"/>
          <a:stretch>
            <a:fillRect/>
          </a:stretch>
        </p:blipFill>
        <p:spPr>
          <a:xfrm>
            <a:off x="-6350" y="7938"/>
            <a:ext cx="12193588" cy="3411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-12700" y="-9525"/>
            <a:ext cx="12204700" cy="3429000"/>
          </a:xfrm>
          <a:prstGeom prst="rect">
            <a:avLst/>
          </a:prstGeom>
          <a:solidFill>
            <a:schemeClr val="tx1">
              <a:lumMod val="75000"/>
              <a:lumOff val="2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8" name="内容占位符 27"/>
          <p:cNvSpPr>
            <a:spLocks noGrp="1"/>
          </p:cNvSpPr>
          <p:nvPr>
            <p:ph sz="quarter" idx="13"/>
          </p:nvPr>
        </p:nvSpPr>
        <p:spPr>
          <a:xfrm>
            <a:off x="1069706" y="2831300"/>
            <a:ext cx="2438400" cy="32670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29" name="内容占位符 27"/>
          <p:cNvSpPr>
            <a:spLocks noGrp="1"/>
          </p:cNvSpPr>
          <p:nvPr>
            <p:ph sz="quarter" idx="14"/>
          </p:nvPr>
        </p:nvSpPr>
        <p:spPr>
          <a:xfrm>
            <a:off x="3617204" y="2831301"/>
            <a:ext cx="2438400" cy="32670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0" name="内容占位符 27"/>
          <p:cNvSpPr>
            <a:spLocks noGrp="1"/>
          </p:cNvSpPr>
          <p:nvPr>
            <p:ph sz="quarter" idx="15"/>
          </p:nvPr>
        </p:nvSpPr>
        <p:spPr>
          <a:xfrm>
            <a:off x="6164702" y="2831300"/>
            <a:ext cx="2438400" cy="32670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1" name="内容占位符 27"/>
          <p:cNvSpPr>
            <a:spLocks noGrp="1"/>
          </p:cNvSpPr>
          <p:nvPr>
            <p:ph sz="quarter" idx="16"/>
          </p:nvPr>
        </p:nvSpPr>
        <p:spPr>
          <a:xfrm>
            <a:off x="8712200" y="2831300"/>
            <a:ext cx="2438400" cy="32670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3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3544753" y="987425"/>
            <a:ext cx="5102494" cy="1001713"/>
          </a:xfrm>
        </p:spPr>
        <p:txBody>
          <a:bodyPr/>
          <a:lstStyle>
            <a:lvl1pPr marL="0" indent="0" algn="ctr">
              <a:buNone/>
              <a:defRPr sz="4700" b="1">
                <a:solidFill>
                  <a:schemeClr val="bg1"/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94B486-B277-4E1B-9AFC-C64BE09844E8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9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AD818ABF-163B-4416-A5B7-7E39941FCDE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3959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3959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9A351DD-989C-45EE-97BC-F3ABF8AC9AC2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9577D3-03C2-43C6-99F7-8614AD29EA9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7" y="457200"/>
            <a:ext cx="4165200" cy="1600200"/>
          </a:xfrm>
        </p:spPr>
        <p:txBody>
          <a:bodyPr anchor="t"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457200"/>
            <a:ext cx="6170400" cy="5403600"/>
          </a:xfrm>
        </p:spPr>
        <p:txBody>
          <a:bodyPr vert="horz" wrap="square" lIns="91440" tIns="45720" rIns="91440" bIns="45720" numCol="1" anchor="t" anchorCtr="0" compatLnSpc="1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marL="0" marR="0" lvl="0" indent="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endParaRPr kumimoji="0" lang="zh-CN" altLang="en-US" sz="3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7" y="2057400"/>
            <a:ext cx="4165200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8A423F2A-272B-4126-B1E6-39D0F329F9AA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0532224" y="365125"/>
            <a:ext cx="821575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199" y="365125"/>
            <a:ext cx="9602585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9577D3-03C2-43C6-99F7-8614AD29EA9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2" name="日期占位符 1"/>
          <p:cNvSpPr>
            <a:spLocks noGrp="1"/>
          </p:cNvSpPr>
          <p:nvPr>
            <p:ph type="dt" sz="half" idx="14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5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6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9577D3-03C2-43C6-99F7-8614AD29EA9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文字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grpSp>
        <p:nvGrpSpPr>
          <p:cNvPr id="4100" name="组合 14"/>
          <p:cNvGrpSpPr/>
          <p:nvPr userDrawn="1"/>
        </p:nvGrpSpPr>
        <p:grpSpPr>
          <a:xfrm>
            <a:off x="5888038" y="5175250"/>
            <a:ext cx="382587" cy="382588"/>
            <a:chOff x="8997" y="7946"/>
            <a:chExt cx="603" cy="603"/>
          </a:xfrm>
        </p:grpSpPr>
        <p:sp>
          <p:nvSpPr>
            <p:cNvPr id="10" name="Oval 50"/>
            <p:cNvSpPr/>
            <p:nvPr>
              <p:custDataLst>
                <p:tags r:id="rId3"/>
              </p:custDataLst>
            </p:nvPr>
          </p:nvSpPr>
          <p:spPr>
            <a:xfrm>
              <a:off x="8997" y="7946"/>
              <a:ext cx="603" cy="603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anchor="ctr">
              <a:normAutofit fontScale="80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1" name="Freeform 6"/>
            <p:cNvSpPr/>
            <p:nvPr>
              <p:custDataLst>
                <p:tags r:id="rId4"/>
              </p:custDataLst>
            </p:nvPr>
          </p:nvSpPr>
          <p:spPr bwMode="auto">
            <a:xfrm>
              <a:off x="9160" y="8131"/>
              <a:ext cx="275" cy="233"/>
            </a:xfrm>
            <a:custGeom>
              <a:avLst/>
              <a:gdLst>
                <a:gd name="T0" fmla="*/ 0 w 243"/>
                <a:gd name="T1" fmla="*/ 137 h 205"/>
                <a:gd name="T2" fmla="*/ 59 w 243"/>
                <a:gd name="T3" fmla="*/ 205 h 205"/>
                <a:gd name="T4" fmla="*/ 241 w 243"/>
                <a:gd name="T5" fmla="*/ 12 h 205"/>
                <a:gd name="T6" fmla="*/ 243 w 243"/>
                <a:gd name="T7" fmla="*/ 0 h 205"/>
                <a:gd name="T8" fmla="*/ 66 w 243"/>
                <a:gd name="T9" fmla="*/ 137 h 205"/>
                <a:gd name="T10" fmla="*/ 0 w 243"/>
                <a:gd name="T11" fmla="*/ 80 h 205"/>
                <a:gd name="T12" fmla="*/ 0 w 243"/>
                <a:gd name="T13" fmla="*/ 13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05">
                  <a:moveTo>
                    <a:pt x="0" y="137"/>
                  </a:moveTo>
                  <a:lnTo>
                    <a:pt x="59" y="205"/>
                  </a:lnTo>
                  <a:lnTo>
                    <a:pt x="241" y="12"/>
                  </a:lnTo>
                  <a:lnTo>
                    <a:pt x="243" y="0"/>
                  </a:lnTo>
                  <a:lnTo>
                    <a:pt x="66" y="137"/>
                  </a:lnTo>
                  <a:lnTo>
                    <a:pt x="0" y="8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0000" tIns="46800" rIns="90000" bIns="46800" anchor="ctr"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4103" name="组合 18"/>
          <p:cNvGrpSpPr/>
          <p:nvPr userDrawn="1"/>
        </p:nvGrpSpPr>
        <p:grpSpPr>
          <a:xfrm>
            <a:off x="5888038" y="4059238"/>
            <a:ext cx="382587" cy="382587"/>
            <a:chOff x="8997" y="6189"/>
            <a:chExt cx="603" cy="603"/>
          </a:xfrm>
        </p:grpSpPr>
        <p:sp>
          <p:nvSpPr>
            <p:cNvPr id="13" name="Oval 47"/>
            <p:cNvSpPr/>
            <p:nvPr>
              <p:custDataLst>
                <p:tags r:id="rId5"/>
              </p:custDataLst>
            </p:nvPr>
          </p:nvSpPr>
          <p:spPr>
            <a:xfrm>
              <a:off x="8997" y="6189"/>
              <a:ext cx="603" cy="603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anchor="ctr">
              <a:normAutofit fontScale="80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4" name="Freeform 6"/>
            <p:cNvSpPr/>
            <p:nvPr>
              <p:custDataLst>
                <p:tags r:id="rId6"/>
              </p:custDataLst>
            </p:nvPr>
          </p:nvSpPr>
          <p:spPr bwMode="auto">
            <a:xfrm>
              <a:off x="9160" y="6374"/>
              <a:ext cx="275" cy="233"/>
            </a:xfrm>
            <a:custGeom>
              <a:avLst/>
              <a:gdLst>
                <a:gd name="T0" fmla="*/ 0 w 243"/>
                <a:gd name="T1" fmla="*/ 137 h 205"/>
                <a:gd name="T2" fmla="*/ 59 w 243"/>
                <a:gd name="T3" fmla="*/ 205 h 205"/>
                <a:gd name="T4" fmla="*/ 241 w 243"/>
                <a:gd name="T5" fmla="*/ 12 h 205"/>
                <a:gd name="T6" fmla="*/ 243 w 243"/>
                <a:gd name="T7" fmla="*/ 0 h 205"/>
                <a:gd name="T8" fmla="*/ 66 w 243"/>
                <a:gd name="T9" fmla="*/ 137 h 205"/>
                <a:gd name="T10" fmla="*/ 0 w 243"/>
                <a:gd name="T11" fmla="*/ 80 h 205"/>
                <a:gd name="T12" fmla="*/ 0 w 243"/>
                <a:gd name="T13" fmla="*/ 13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05">
                  <a:moveTo>
                    <a:pt x="0" y="137"/>
                  </a:moveTo>
                  <a:lnTo>
                    <a:pt x="59" y="205"/>
                  </a:lnTo>
                  <a:lnTo>
                    <a:pt x="241" y="12"/>
                  </a:lnTo>
                  <a:lnTo>
                    <a:pt x="243" y="0"/>
                  </a:lnTo>
                  <a:lnTo>
                    <a:pt x="66" y="137"/>
                  </a:lnTo>
                  <a:lnTo>
                    <a:pt x="0" y="8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0000" tIns="46800" rIns="90000" bIns="46800" anchor="ctr"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4106" name="组合 22"/>
          <p:cNvGrpSpPr/>
          <p:nvPr userDrawn="1"/>
        </p:nvGrpSpPr>
        <p:grpSpPr>
          <a:xfrm>
            <a:off x="5888038" y="2943225"/>
            <a:ext cx="382587" cy="384175"/>
            <a:chOff x="8997" y="4432"/>
            <a:chExt cx="603" cy="603"/>
          </a:xfrm>
        </p:grpSpPr>
        <p:sp>
          <p:nvSpPr>
            <p:cNvPr id="16" name="Oval 44"/>
            <p:cNvSpPr/>
            <p:nvPr>
              <p:custDataLst>
                <p:tags r:id="rId7"/>
              </p:custDataLst>
            </p:nvPr>
          </p:nvSpPr>
          <p:spPr>
            <a:xfrm>
              <a:off x="8997" y="4432"/>
              <a:ext cx="603" cy="603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anchor="ctr">
              <a:normAutofit fontScale="80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17" name="Freeform 6"/>
            <p:cNvSpPr/>
            <p:nvPr>
              <p:custDataLst>
                <p:tags r:id="rId8"/>
              </p:custDataLst>
            </p:nvPr>
          </p:nvSpPr>
          <p:spPr bwMode="auto">
            <a:xfrm>
              <a:off x="9160" y="4616"/>
              <a:ext cx="275" cy="234"/>
            </a:xfrm>
            <a:custGeom>
              <a:avLst/>
              <a:gdLst>
                <a:gd name="T0" fmla="*/ 0 w 243"/>
                <a:gd name="T1" fmla="*/ 137 h 205"/>
                <a:gd name="T2" fmla="*/ 59 w 243"/>
                <a:gd name="T3" fmla="*/ 205 h 205"/>
                <a:gd name="T4" fmla="*/ 241 w 243"/>
                <a:gd name="T5" fmla="*/ 12 h 205"/>
                <a:gd name="T6" fmla="*/ 243 w 243"/>
                <a:gd name="T7" fmla="*/ 0 h 205"/>
                <a:gd name="T8" fmla="*/ 66 w 243"/>
                <a:gd name="T9" fmla="*/ 137 h 205"/>
                <a:gd name="T10" fmla="*/ 0 w 243"/>
                <a:gd name="T11" fmla="*/ 80 h 205"/>
                <a:gd name="T12" fmla="*/ 0 w 243"/>
                <a:gd name="T13" fmla="*/ 13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05">
                  <a:moveTo>
                    <a:pt x="0" y="137"/>
                  </a:moveTo>
                  <a:lnTo>
                    <a:pt x="59" y="205"/>
                  </a:lnTo>
                  <a:lnTo>
                    <a:pt x="241" y="12"/>
                  </a:lnTo>
                  <a:lnTo>
                    <a:pt x="243" y="0"/>
                  </a:lnTo>
                  <a:lnTo>
                    <a:pt x="66" y="137"/>
                  </a:lnTo>
                  <a:lnTo>
                    <a:pt x="0" y="8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0000" tIns="46800" rIns="90000" bIns="46800" anchor="ctr"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grpSp>
        <p:nvGrpSpPr>
          <p:cNvPr id="4109" name="组合 26"/>
          <p:cNvGrpSpPr/>
          <p:nvPr userDrawn="1"/>
        </p:nvGrpSpPr>
        <p:grpSpPr>
          <a:xfrm>
            <a:off x="5888038" y="1827213"/>
            <a:ext cx="382587" cy="382587"/>
            <a:chOff x="8997" y="2674"/>
            <a:chExt cx="603" cy="603"/>
          </a:xfrm>
        </p:grpSpPr>
        <p:sp>
          <p:nvSpPr>
            <p:cNvPr id="19" name="Oval 41"/>
            <p:cNvSpPr/>
            <p:nvPr>
              <p:custDataLst>
                <p:tags r:id="rId9"/>
              </p:custDataLst>
            </p:nvPr>
          </p:nvSpPr>
          <p:spPr>
            <a:xfrm>
              <a:off x="8997" y="2674"/>
              <a:ext cx="603" cy="603"/>
            </a:xfrm>
            <a:prstGeom prst="ellipse">
              <a:avLst/>
            </a:prstGeom>
            <a:noFill/>
            <a:ln w="63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0000" tIns="46800" rIns="90000" bIns="46800" anchor="ctr">
              <a:normAutofit fontScale="80000" lnSpcReduction="200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  <p:sp>
          <p:nvSpPr>
            <p:cNvPr id="20" name="Freeform 6"/>
            <p:cNvSpPr/>
            <p:nvPr>
              <p:custDataLst>
                <p:tags r:id="rId10"/>
              </p:custDataLst>
            </p:nvPr>
          </p:nvSpPr>
          <p:spPr bwMode="auto">
            <a:xfrm>
              <a:off x="9160" y="2859"/>
              <a:ext cx="275" cy="233"/>
            </a:xfrm>
            <a:custGeom>
              <a:avLst/>
              <a:gdLst>
                <a:gd name="T0" fmla="*/ 0 w 243"/>
                <a:gd name="T1" fmla="*/ 137 h 205"/>
                <a:gd name="T2" fmla="*/ 59 w 243"/>
                <a:gd name="T3" fmla="*/ 205 h 205"/>
                <a:gd name="T4" fmla="*/ 241 w 243"/>
                <a:gd name="T5" fmla="*/ 12 h 205"/>
                <a:gd name="T6" fmla="*/ 243 w 243"/>
                <a:gd name="T7" fmla="*/ 0 h 205"/>
                <a:gd name="T8" fmla="*/ 66 w 243"/>
                <a:gd name="T9" fmla="*/ 137 h 205"/>
                <a:gd name="T10" fmla="*/ 0 w 243"/>
                <a:gd name="T11" fmla="*/ 80 h 205"/>
                <a:gd name="T12" fmla="*/ 0 w 243"/>
                <a:gd name="T13" fmla="*/ 137 h 2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3" h="205">
                  <a:moveTo>
                    <a:pt x="0" y="137"/>
                  </a:moveTo>
                  <a:lnTo>
                    <a:pt x="59" y="205"/>
                  </a:lnTo>
                  <a:lnTo>
                    <a:pt x="241" y="12"/>
                  </a:lnTo>
                  <a:lnTo>
                    <a:pt x="243" y="0"/>
                  </a:lnTo>
                  <a:lnTo>
                    <a:pt x="66" y="137"/>
                  </a:lnTo>
                  <a:lnTo>
                    <a:pt x="0" y="80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lIns="90000" tIns="46800" rIns="90000" bIns="46800" anchor="ctr">
              <a:normAutofit fontScale="25000" lnSpcReduction="20000"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1200" cap="none" spc="0" normalizeH="0" baseline="0" noProof="1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黑体" panose="02010609060101010101" pitchFamily="49" charset="-122"/>
                <a:ea typeface="黑体" panose="02010609060101010101" pitchFamily="49" charset="-122"/>
                <a:cs typeface="+mn-cs"/>
              </a:endParaRPr>
            </a:p>
          </p:txBody>
        </p:sp>
      </p:grpSp>
      <p:sp>
        <p:nvSpPr>
          <p:cNvPr id="32" name="图片占位符 31"/>
          <p:cNvSpPr>
            <a:spLocks noGrp="1"/>
          </p:cNvSpPr>
          <p:nvPr>
            <p:ph type="pic" sz="quarter" idx="13"/>
          </p:nvPr>
        </p:nvSpPr>
        <p:spPr>
          <a:xfrm>
            <a:off x="1060396" y="2210435"/>
            <a:ext cx="4325937" cy="3348038"/>
          </a:xfrm>
        </p:spPr>
        <p:txBody>
          <a:bodyPr vert="horz" wrap="square" lIns="91440" tIns="45720" rIns="91440" bIns="45720" numCol="1" anchor="t" anchorCtr="0" compatLnSpc="1"/>
          <a:lstStyle/>
          <a:p>
            <a:pPr marL="228600" marR="0" lvl="0" indent="-228600" algn="l" defTabSz="914400" rtl="0" eaLnBrk="1" fontAlgn="base" latinLnBrk="0" hangingPunct="1">
              <a:lnSpc>
                <a:spcPct val="12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14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34" name="文本占位符 33"/>
          <p:cNvSpPr>
            <a:spLocks noGrp="1"/>
          </p:cNvSpPr>
          <p:nvPr>
            <p:ph type="body" sz="quarter" idx="14"/>
          </p:nvPr>
        </p:nvSpPr>
        <p:spPr>
          <a:xfrm>
            <a:off x="6375400" y="1589088"/>
            <a:ext cx="4937125" cy="8445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35" name="文本占位符 33"/>
          <p:cNvSpPr>
            <a:spLocks noGrp="1"/>
          </p:cNvSpPr>
          <p:nvPr>
            <p:ph type="body" sz="quarter" idx="15"/>
          </p:nvPr>
        </p:nvSpPr>
        <p:spPr>
          <a:xfrm>
            <a:off x="6374763" y="2713037"/>
            <a:ext cx="4937125" cy="8445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36" name="文本占位符 33"/>
          <p:cNvSpPr>
            <a:spLocks noGrp="1"/>
          </p:cNvSpPr>
          <p:nvPr>
            <p:ph type="body" sz="quarter" idx="16"/>
          </p:nvPr>
        </p:nvSpPr>
        <p:spPr>
          <a:xfrm>
            <a:off x="6374763" y="3828732"/>
            <a:ext cx="4937125" cy="8445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37" name="文本占位符 33"/>
          <p:cNvSpPr>
            <a:spLocks noGrp="1"/>
          </p:cNvSpPr>
          <p:nvPr>
            <p:ph type="body" sz="quarter" idx="17"/>
          </p:nvPr>
        </p:nvSpPr>
        <p:spPr>
          <a:xfrm>
            <a:off x="6374764" y="4943792"/>
            <a:ext cx="4937125" cy="84455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21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2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23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248A9043-3CC9-42AA-8C7B-7C2915F482C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直接连接符 7"/>
          <p:cNvCxnSpPr/>
          <p:nvPr/>
        </p:nvCxnSpPr>
        <p:spPr>
          <a:xfrm flipH="1">
            <a:off x="8194675" y="3686175"/>
            <a:ext cx="3067050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平行四边形 8"/>
          <p:cNvSpPr/>
          <p:nvPr/>
        </p:nvSpPr>
        <p:spPr>
          <a:xfrm flipV="1">
            <a:off x="0" y="0"/>
            <a:ext cx="3140075" cy="2008188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0" y="4849813"/>
            <a:ext cx="12192000" cy="205581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11" name="平行四边形 10"/>
          <p:cNvSpPr/>
          <p:nvPr/>
        </p:nvSpPr>
        <p:spPr>
          <a:xfrm flipV="1">
            <a:off x="8970963" y="4849813"/>
            <a:ext cx="3073400" cy="2054225"/>
          </a:xfrm>
          <a:prstGeom prst="parallelogram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906095" y="1817226"/>
            <a:ext cx="5539522" cy="1858954"/>
          </a:xfrm>
        </p:spPr>
        <p:txBody>
          <a:bodyPr lIns="90000" tIns="46800" rIns="90000" bIns="46800" anchor="b">
            <a:normAutofit/>
          </a:bodyPr>
          <a:lstStyle>
            <a:lvl1pPr algn="r">
              <a:defRPr sz="96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fontAlgn="base"/>
            <a:r>
              <a:rPr lang="zh-CN" altLang="en-US" strike="noStrike" noProof="1" smtClean="0"/>
              <a:t>单击此处编辑母版标题样式</a:t>
            </a:r>
            <a:endParaRPr lang="zh-CN" altLang="en-US" strike="noStrike" noProof="1"/>
          </a:p>
        </p:txBody>
      </p:sp>
      <p:sp>
        <p:nvSpPr>
          <p:cNvPr id="12" name="日期占位符 2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页脚占位符 3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4" name="灯片编号占位符 4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0000" tIns="46800" rIns="90000" bIns="4680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9EFD692F-5EE8-4E19-8322-0349545C272B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栏内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9" name="日期占位符 4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5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灯片编号占位符 6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EAAD4105-E57F-48F7-BBC5-D311A9FAFCBA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中心辐射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>
            <p:custDataLst>
              <p:tags r:id="rId3"/>
            </p:custDataLst>
          </p:nvPr>
        </p:nvSpPr>
        <p:spPr bwMode="auto">
          <a:xfrm>
            <a:off x="5311775" y="2919413"/>
            <a:ext cx="1536700" cy="15351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椭圆 9"/>
          <p:cNvSpPr/>
          <p:nvPr>
            <p:custDataLst>
              <p:tags r:id="rId4"/>
            </p:custDataLst>
          </p:nvPr>
        </p:nvSpPr>
        <p:spPr bwMode="auto">
          <a:xfrm>
            <a:off x="6800850" y="4352925"/>
            <a:ext cx="1022350" cy="10223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椭圆 10"/>
          <p:cNvSpPr/>
          <p:nvPr>
            <p:custDataLst>
              <p:tags r:id="rId5"/>
            </p:custDataLst>
          </p:nvPr>
        </p:nvSpPr>
        <p:spPr bwMode="auto">
          <a:xfrm>
            <a:off x="6800850" y="2000250"/>
            <a:ext cx="1022350" cy="102076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椭圆 11"/>
          <p:cNvSpPr/>
          <p:nvPr>
            <p:custDataLst>
              <p:tags r:id="rId6"/>
            </p:custDataLst>
          </p:nvPr>
        </p:nvSpPr>
        <p:spPr bwMode="auto">
          <a:xfrm>
            <a:off x="4375150" y="2000250"/>
            <a:ext cx="1020763" cy="1020763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3" name="椭圆 12"/>
          <p:cNvSpPr/>
          <p:nvPr>
            <p:custDataLst>
              <p:tags r:id="rId7"/>
            </p:custDataLst>
          </p:nvPr>
        </p:nvSpPr>
        <p:spPr bwMode="auto">
          <a:xfrm>
            <a:off x="4375150" y="4352925"/>
            <a:ext cx="1020763" cy="1022350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63" name="文本占位符 62"/>
          <p:cNvSpPr>
            <a:spLocks noGrp="1"/>
          </p:cNvSpPr>
          <p:nvPr>
            <p:ph type="body" sz="quarter" idx="13"/>
          </p:nvPr>
        </p:nvSpPr>
        <p:spPr>
          <a:xfrm>
            <a:off x="1170623" y="1803400"/>
            <a:ext cx="2690812" cy="514032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5" name="文本占位符 64"/>
          <p:cNvSpPr>
            <a:spLocks noGrp="1"/>
          </p:cNvSpPr>
          <p:nvPr>
            <p:ph type="body" sz="quarter" idx="14"/>
          </p:nvPr>
        </p:nvSpPr>
        <p:spPr>
          <a:xfrm>
            <a:off x="1170623" y="2337909"/>
            <a:ext cx="2690812" cy="769938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6" name="文本占位符 62"/>
          <p:cNvSpPr>
            <a:spLocks noGrp="1"/>
          </p:cNvSpPr>
          <p:nvPr>
            <p:ph type="body" sz="quarter" idx="15"/>
          </p:nvPr>
        </p:nvSpPr>
        <p:spPr>
          <a:xfrm>
            <a:off x="1170623" y="4079875"/>
            <a:ext cx="2690812" cy="514032"/>
          </a:xfrm>
        </p:spPr>
        <p:txBody>
          <a:bodyPr>
            <a:normAutofit/>
          </a:bodyPr>
          <a:lstStyle>
            <a:lvl1pPr marL="0" indent="0" algn="r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7" name="文本占位符 64"/>
          <p:cNvSpPr>
            <a:spLocks noGrp="1"/>
          </p:cNvSpPr>
          <p:nvPr>
            <p:ph type="body" sz="quarter" idx="16"/>
          </p:nvPr>
        </p:nvSpPr>
        <p:spPr>
          <a:xfrm>
            <a:off x="1170623" y="4598631"/>
            <a:ext cx="2690812" cy="769938"/>
          </a:xfrm>
        </p:spPr>
        <p:txBody>
          <a:bodyPr>
            <a:normAutofit/>
          </a:bodyPr>
          <a:lstStyle>
            <a:lvl1pPr marL="0" indent="0" algn="r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8" name="文本占位符 62"/>
          <p:cNvSpPr>
            <a:spLocks noGrp="1"/>
          </p:cNvSpPr>
          <p:nvPr>
            <p:ph type="body" sz="quarter" idx="17"/>
          </p:nvPr>
        </p:nvSpPr>
        <p:spPr>
          <a:xfrm>
            <a:off x="8300085" y="1803400"/>
            <a:ext cx="2690812" cy="514032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69" name="文本占位符 64"/>
          <p:cNvSpPr>
            <a:spLocks noGrp="1"/>
          </p:cNvSpPr>
          <p:nvPr>
            <p:ph type="body" sz="quarter" idx="18"/>
          </p:nvPr>
        </p:nvSpPr>
        <p:spPr>
          <a:xfrm>
            <a:off x="8300085" y="2325100"/>
            <a:ext cx="2690812" cy="769938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70" name="文本占位符 62"/>
          <p:cNvSpPr>
            <a:spLocks noGrp="1"/>
          </p:cNvSpPr>
          <p:nvPr>
            <p:ph type="body" sz="quarter" idx="19"/>
          </p:nvPr>
        </p:nvSpPr>
        <p:spPr>
          <a:xfrm>
            <a:off x="8300085" y="4079875"/>
            <a:ext cx="2690812" cy="514032"/>
          </a:xfrm>
        </p:spPr>
        <p:txBody>
          <a:bodyPr>
            <a:normAutofit/>
          </a:bodyPr>
          <a:lstStyle>
            <a:lvl1pPr marL="0" indent="0" algn="l">
              <a:buNone/>
              <a:defRPr sz="20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71" name="文本占位符 64"/>
          <p:cNvSpPr>
            <a:spLocks noGrp="1"/>
          </p:cNvSpPr>
          <p:nvPr>
            <p:ph type="body" sz="quarter" idx="20"/>
          </p:nvPr>
        </p:nvSpPr>
        <p:spPr>
          <a:xfrm>
            <a:off x="8300085" y="4614384"/>
            <a:ext cx="2690812" cy="769938"/>
          </a:xfrm>
        </p:spPr>
        <p:txBody>
          <a:bodyPr>
            <a:normAutofit/>
          </a:bodyPr>
          <a:lstStyle>
            <a:lvl1pPr marL="0" indent="0" algn="l">
              <a:buNone/>
              <a:defRPr sz="1400">
                <a:solidFill>
                  <a:schemeClr val="bg1">
                    <a:lumMod val="65000"/>
                  </a:schemeClr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1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A16310D-A14C-483A-9528-632480CF93F4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横排四项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图片 1" descr="image1 (6)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b="57613"/>
          <a:stretch>
            <a:fillRect/>
          </a:stretch>
        </p:blipFill>
        <p:spPr>
          <a:xfrm>
            <a:off x="-6350" y="7938"/>
            <a:ext cx="12193588" cy="341153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矩形 8"/>
          <p:cNvSpPr/>
          <p:nvPr>
            <p:custDataLst>
              <p:tags r:id="rId4"/>
            </p:custDataLst>
          </p:nvPr>
        </p:nvSpPr>
        <p:spPr>
          <a:xfrm>
            <a:off x="-12700" y="-9525"/>
            <a:ext cx="12204700" cy="3429000"/>
          </a:xfrm>
          <a:prstGeom prst="rect">
            <a:avLst/>
          </a:prstGeom>
          <a:solidFill>
            <a:schemeClr val="tx1">
              <a:lumMod val="75000"/>
              <a:lumOff val="25000"/>
              <a:alpha val="8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8" name="内容占位符 27"/>
          <p:cNvSpPr>
            <a:spLocks noGrp="1"/>
          </p:cNvSpPr>
          <p:nvPr>
            <p:ph sz="quarter" idx="13"/>
          </p:nvPr>
        </p:nvSpPr>
        <p:spPr>
          <a:xfrm>
            <a:off x="1069706" y="2831300"/>
            <a:ext cx="2438400" cy="32670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29" name="内容占位符 27"/>
          <p:cNvSpPr>
            <a:spLocks noGrp="1"/>
          </p:cNvSpPr>
          <p:nvPr>
            <p:ph sz="quarter" idx="14"/>
          </p:nvPr>
        </p:nvSpPr>
        <p:spPr>
          <a:xfrm>
            <a:off x="3617204" y="2831301"/>
            <a:ext cx="2438400" cy="32670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0" name="内容占位符 27"/>
          <p:cNvSpPr>
            <a:spLocks noGrp="1"/>
          </p:cNvSpPr>
          <p:nvPr>
            <p:ph sz="quarter" idx="15"/>
          </p:nvPr>
        </p:nvSpPr>
        <p:spPr>
          <a:xfrm>
            <a:off x="6164702" y="2831300"/>
            <a:ext cx="2438400" cy="32670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1" name="内容占位符 27"/>
          <p:cNvSpPr>
            <a:spLocks noGrp="1"/>
          </p:cNvSpPr>
          <p:nvPr>
            <p:ph sz="quarter" idx="16"/>
          </p:nvPr>
        </p:nvSpPr>
        <p:spPr>
          <a:xfrm>
            <a:off x="8712200" y="2831300"/>
            <a:ext cx="2438400" cy="3267075"/>
          </a:xfrm>
        </p:spPr>
        <p:txBody>
          <a:bodyPr/>
          <a:lstStyle>
            <a:lvl1pPr>
              <a:defRPr sz="1800"/>
            </a:lvl1pPr>
            <a:lvl2pPr>
              <a:defRPr sz="18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 fontAlgn="base"/>
            <a:r>
              <a:rPr lang="zh-CN" altLang="en-US" strike="noStrike" noProof="1" smtClean="0"/>
              <a:t>单击此处编辑母版文本样式</a:t>
            </a:r>
            <a:endParaRPr lang="zh-CN" altLang="en-US" strike="noStrike" noProof="1" smtClean="0"/>
          </a:p>
          <a:p>
            <a:pPr lvl="1" fontAlgn="base"/>
            <a:r>
              <a:rPr lang="zh-CN" altLang="en-US" strike="noStrike" noProof="1" smtClean="0"/>
              <a:t>第二级</a:t>
            </a:r>
            <a:endParaRPr lang="zh-CN" altLang="en-US" strike="noStrike" noProof="1" smtClean="0"/>
          </a:p>
          <a:p>
            <a:pPr lvl="2" fontAlgn="base"/>
            <a:r>
              <a:rPr lang="zh-CN" altLang="en-US" strike="noStrike" noProof="1" smtClean="0"/>
              <a:t>第三级</a:t>
            </a:r>
            <a:endParaRPr lang="zh-CN" altLang="en-US" strike="noStrike" noProof="1" smtClean="0"/>
          </a:p>
          <a:p>
            <a:pPr lvl="3" fontAlgn="base"/>
            <a:r>
              <a:rPr lang="zh-CN" altLang="en-US" strike="noStrike" noProof="1" smtClean="0"/>
              <a:t>第四级</a:t>
            </a:r>
            <a:endParaRPr lang="zh-CN" altLang="en-US" strike="noStrike" noProof="1" smtClean="0"/>
          </a:p>
          <a:p>
            <a:pPr lvl="4" fontAlgn="base"/>
            <a:r>
              <a:rPr lang="zh-CN" altLang="en-US" strike="noStrike" noProof="1" smtClean="0"/>
              <a:t>第五级</a:t>
            </a:r>
            <a:endParaRPr lang="zh-CN" altLang="en-US" strike="noStrike" noProof="1"/>
          </a:p>
        </p:txBody>
      </p:sp>
      <p:sp>
        <p:nvSpPr>
          <p:cNvPr id="33" name="文本占位符 32"/>
          <p:cNvSpPr>
            <a:spLocks noGrp="1"/>
          </p:cNvSpPr>
          <p:nvPr>
            <p:ph type="body" sz="quarter" idx="17"/>
          </p:nvPr>
        </p:nvSpPr>
        <p:spPr>
          <a:xfrm>
            <a:off x="3544753" y="987425"/>
            <a:ext cx="5102494" cy="1001713"/>
          </a:xfrm>
        </p:spPr>
        <p:txBody>
          <a:bodyPr/>
          <a:lstStyle>
            <a:lvl1pPr marL="0" indent="0" algn="ctr">
              <a:buNone/>
              <a:defRPr sz="4700" b="1">
                <a:solidFill>
                  <a:schemeClr val="bg1"/>
                </a:solidFill>
              </a:defRPr>
            </a:lvl1pPr>
          </a:lstStyle>
          <a:p>
            <a:pPr lvl="0" fontAlgn="base"/>
            <a:endParaRPr lang="zh-CN" altLang="en-US" strike="noStrike" noProof="1"/>
          </a:p>
        </p:txBody>
      </p:sp>
      <p:sp>
        <p:nvSpPr>
          <p:cNvPr id="10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2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294B486-B277-4E1B-9AFC-C64BE09844E8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比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直角三角形 7"/>
          <p:cNvSpPr/>
          <p:nvPr>
            <p:custDataLst>
              <p:tags r:id="rId2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3959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3959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  <a:endParaRPr lang="zh-CN" altLang="en-US" strike="noStrike" noProof="1"/>
          </a:p>
          <a:p>
            <a:pPr lvl="1" fontAlgn="base"/>
            <a:r>
              <a:rPr lang="zh-CN" altLang="en-US" strike="noStrike" noProof="1"/>
              <a:t>第二级</a:t>
            </a:r>
            <a:endParaRPr lang="zh-CN" altLang="en-US" strike="noStrike" noProof="1"/>
          </a:p>
          <a:p>
            <a:pPr lvl="2" fontAlgn="base"/>
            <a:r>
              <a:rPr lang="zh-CN" altLang="en-US" strike="noStrike" noProof="1"/>
              <a:t>第三级</a:t>
            </a:r>
            <a:endParaRPr lang="zh-CN" altLang="en-US" strike="noStrike" noProof="1"/>
          </a:p>
          <a:p>
            <a:pPr lvl="3" fontAlgn="base"/>
            <a:r>
              <a:rPr lang="zh-CN" altLang="en-US" strike="noStrike" noProof="1"/>
              <a:t>第四级</a:t>
            </a:r>
            <a:endParaRPr lang="zh-CN" altLang="en-US" strike="noStrike" noProof="1"/>
          </a:p>
          <a:p>
            <a:pPr lvl="4" fontAlgn="base"/>
            <a:r>
              <a:rPr lang="zh-CN" altLang="en-US" strike="noStrike" noProof="1"/>
              <a:t>第五级</a:t>
            </a:r>
            <a:endParaRPr lang="zh-CN" altLang="en-US" strike="noStrike" noProof="1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7657465" cy="749935"/>
          </a:xfrm>
        </p:spPr>
        <p:txBody>
          <a:bodyPr>
            <a:noAutofit/>
          </a:bodyPr>
          <a:lstStyle>
            <a:lvl1pPr algn="l">
              <a:defRPr sz="3900"/>
            </a:lvl1pPr>
          </a:lstStyle>
          <a:p>
            <a:pPr fontAlgn="base"/>
            <a:r>
              <a:rPr lang="zh-CN" altLang="en-US" strike="noStrike" noProof="1"/>
              <a:t>单击此处编辑母版标题样式</a:t>
            </a:r>
            <a:endParaRPr lang="zh-CN" altLang="en-US" strike="noStrike" noProof="1"/>
          </a:p>
        </p:txBody>
      </p:sp>
      <p:sp>
        <p:nvSpPr>
          <p:cNvPr id="9" name="日期占位符 6"/>
          <p:cNvSpPr>
            <a:spLocks noGrp="1"/>
          </p:cNvSpPr>
          <p:nvPr>
            <p:ph type="dt" sz="half" idx="1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" name="页脚占位符 7"/>
          <p:cNvSpPr>
            <a:spLocks noGrp="1"/>
          </p:cNvSpPr>
          <p:nvPr>
            <p:ph type="ftr" sz="quarter" idx="1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/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mtClean="0"/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F9A351DD-989C-45EE-97BC-F3ABF8AC9AC2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9577D3-03C2-43C6-99F7-8614AD29EA9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5" Type="http://schemas.openxmlformats.org/officeDocument/2006/relationships/tags" Target="../tags/tag24.xml"/><Relationship Id="rId14" Type="http://schemas.openxmlformats.org/officeDocument/2006/relationships/tags" Target="../tags/tag23.xml"/><Relationship Id="rId13" Type="http://schemas.openxmlformats.org/officeDocument/2006/relationships/tags" Target="../tags/tag22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1.xml"/><Relationship Id="rId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19.xml"/><Relationship Id="rId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6.xml"/><Relationship Id="rId3" Type="http://schemas.openxmlformats.org/officeDocument/2006/relationships/slideLayout" Target="../slideLayouts/slideLayout15.xml"/><Relationship Id="rId2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15" Type="http://schemas.openxmlformats.org/officeDocument/2006/relationships/tags" Target="../tags/tag48.xml"/><Relationship Id="rId14" Type="http://schemas.openxmlformats.org/officeDocument/2006/relationships/tags" Target="../tags/tag47.xml"/><Relationship Id="rId13" Type="http://schemas.openxmlformats.org/officeDocument/2006/relationships/tags" Target="../tags/tag46.xml"/><Relationship Id="rId12" Type="http://schemas.openxmlformats.org/officeDocument/2006/relationships/slideLayout" Target="../slideLayouts/slideLayout24.xml"/><Relationship Id="rId11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2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fontAlgn="auto">
              <a:lnSpc>
                <a:spcPct val="120000"/>
              </a:lnSpc>
              <a:buFontTx/>
              <a:buNone/>
              <a:defRPr sz="1200" noProof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fontAlgn="auto">
              <a:lnSpc>
                <a:spcPct val="120000"/>
              </a:lnSpc>
              <a:buFontTx/>
              <a:buNone/>
              <a:defRPr sz="1200" noProof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fontAlgn="auto">
              <a:lnSpc>
                <a:spcPct val="120000"/>
              </a:lnSpc>
              <a:buFontTx/>
              <a:buNone/>
              <a:defRPr sz="1200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9577D3-03C2-43C6-99F7-8614AD29EA9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KSO_TEMPLATE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l" rtl="0" fontAlgn="base">
        <a:lnSpc>
          <a:spcPct val="12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anchor="ctr" anchorCtr="0"/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  <p:custDataLst>
              <p:tags r:id="rId14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fontAlgn="auto">
              <a:lnSpc>
                <a:spcPct val="120000"/>
              </a:lnSpc>
              <a:buFontTx/>
              <a:buNone/>
              <a:defRPr sz="1200" noProof="1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fontAlgn="auto">
              <a:lnSpc>
                <a:spcPct val="120000"/>
              </a:lnSpc>
              <a:buFontTx/>
              <a:buNone/>
              <a:defRPr sz="1200" noProof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fontAlgn="auto">
              <a:lnSpc>
                <a:spcPct val="120000"/>
              </a:lnSpc>
              <a:buFontTx/>
              <a:buNone/>
              <a:defRPr sz="1200" noProof="1" smtClean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469577D3-03C2-43C6-99F7-8614AD29EA97}" type="slidenum">
              <a:rPr kumimoji="0" lang="zh-CN" altLang="en-US" sz="1200" b="0" i="0" u="none" strike="noStrike" kern="1200" cap="none" spc="0" normalizeH="0" baseline="0" noProof="1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KSO_TEMPLATE" hidden="1"/>
          <p:cNvSpPr/>
          <p:nvPr>
            <p:custDataLst>
              <p:tags r:id="rId15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hf sldNum="0" hdr="0" ftr="0" dt="0"/>
  <p:txStyles>
    <p:titleStyle>
      <a:lvl1pPr algn="l" rtl="0" fontAlgn="base">
        <a:lnSpc>
          <a:spcPct val="120000"/>
        </a:lnSpc>
        <a:spcBef>
          <a:spcPct val="0"/>
        </a:spcBef>
        <a:spcAft>
          <a:spcPct val="0"/>
        </a:spcAft>
        <a:defRPr sz="36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914400"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371600"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1828800" algn="l" rtl="0" fontAlgn="base">
        <a:lnSpc>
          <a:spcPct val="120000"/>
        </a:lnSpc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228600" indent="-228600" algn="l" rtl="0" fontAlgn="base">
        <a:lnSpc>
          <a:spcPct val="12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1pPr>
      <a:lvl2pPr marL="6858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1430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16002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4pPr>
      <a:lvl5pPr marL="2057400" indent="-228600" algn="l" rtl="0" fontAlgn="base">
        <a:lnSpc>
          <a:spcPct val="12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4.xml"/><Relationship Id="rId2" Type="http://schemas.openxmlformats.org/officeDocument/2006/relationships/tags" Target="../tags/tag63.xml"/><Relationship Id="rId1" Type="http://schemas.openxmlformats.org/officeDocument/2006/relationships/tags" Target="../tags/tag6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tags" Target="../tags/tag58.xml"/><Relationship Id="rId7" Type="http://schemas.openxmlformats.org/officeDocument/2006/relationships/image" Target="../media/image7.png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0" Type="http://schemas.openxmlformats.org/officeDocument/2006/relationships/notesSlide" Target="../notesSlides/notesSlide2.xml"/><Relationship Id="rId1" Type="http://schemas.openxmlformats.org/officeDocument/2006/relationships/tags" Target="../tags/tag55.xml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4.xml"/><Relationship Id="rId3" Type="http://schemas.openxmlformats.org/officeDocument/2006/relationships/image" Target="../media/image8.png"/><Relationship Id="rId2" Type="http://schemas.openxmlformats.org/officeDocument/2006/relationships/tags" Target="../tags/tag60.xml"/><Relationship Id="rId1" Type="http://schemas.openxmlformats.org/officeDocument/2006/relationships/tags" Target="../tags/tag59.xml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tags" Target="../tags/tag6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6" name="标题 35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4784090" y="1478915"/>
            <a:ext cx="5898515" cy="732155"/>
          </a:xfrm>
        </p:spPr>
        <p:txBody>
          <a:bodyPr vert="horz" wrap="square" lIns="91440" tIns="45720" rIns="91440" bIns="45720" numCol="1" anchor="b" anchorCtr="0" compatLnSpc="1">
            <a:normAutofit fontScale="90000"/>
          </a:bodyPr>
          <a:lstStyle/>
          <a:p>
            <a:pPr marL="0" marR="0" lvl="0" indent="0" algn="r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US" altLang="zh-CN" sz="4400" dirty="0">
                <a:sym typeface="+mn-ea"/>
              </a:rPr>
              <a:t>2021 </a:t>
            </a:r>
            <a:r>
              <a:rPr lang="zh-CN" altLang="en-US" sz="4400" dirty="0">
                <a:sym typeface="+mn-ea"/>
              </a:rPr>
              <a:t>PhD </a:t>
            </a:r>
            <a:r>
              <a:rPr lang="en-US" altLang="zh-CN" sz="4400" dirty="0">
                <a:sym typeface="+mn-ea"/>
              </a:rPr>
              <a:t>A</a:t>
            </a:r>
            <a:r>
              <a:rPr lang="zh-CN" altLang="en-US" sz="4400" dirty="0">
                <a:sym typeface="+mn-ea"/>
              </a:rPr>
              <a:t>pplication </a:t>
            </a:r>
            <a:endParaRPr lang="zh-CN" altLang="en-US" sz="4400" dirty="0">
              <a:sym typeface="+mn-ea"/>
            </a:endParaRPr>
          </a:p>
        </p:txBody>
      </p:sp>
      <p:cxnSp>
        <p:nvCxnSpPr>
          <p:cNvPr id="10" name="直接连接符 9"/>
          <p:cNvCxnSpPr/>
          <p:nvPr>
            <p:custDataLst>
              <p:tags r:id="rId2"/>
            </p:custDataLst>
          </p:nvPr>
        </p:nvCxnSpPr>
        <p:spPr>
          <a:xfrm flipH="1">
            <a:off x="8805863" y="4584700"/>
            <a:ext cx="3067050" cy="0"/>
          </a:xfrm>
          <a:prstGeom prst="line">
            <a:avLst/>
          </a:prstGeom>
          <a:ln w="1905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293" name="副标题 40"/>
          <p:cNvSpPr>
            <a:spLocks noGrp="1"/>
          </p:cNvSpPr>
          <p:nvPr>
            <p:custDataLst>
              <p:tags r:id="rId3"/>
            </p:custDataLst>
          </p:nvPr>
        </p:nvSpPr>
        <p:spPr>
          <a:xfrm>
            <a:off x="2962275" y="3470275"/>
            <a:ext cx="4437380" cy="1114425"/>
          </a:xfrm>
          <a:prstGeom prst="rect">
            <a:avLst/>
          </a:prstGeom>
          <a:noFill/>
          <a:ln w="9525">
            <a:noFill/>
          </a:ln>
        </p:spPr>
        <p:txBody>
          <a:bodyPr anchor="t" anchorCtr="0"/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en-US" altLang="zh-CN" sz="2400" dirty="0">
                <a:solidFill>
                  <a:srgbClr val="8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Jun Li</a:t>
            </a:r>
            <a:endParaRPr lang="en-US" altLang="zh-CN" sz="2400" dirty="0">
              <a:solidFill>
                <a:srgbClr val="80808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en-US" altLang="zh-CN" sz="2400" dirty="0">
                <a:solidFill>
                  <a:srgbClr val="8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S</a:t>
            </a:r>
            <a:r>
              <a:rPr lang="zh-CN" altLang="en-US" sz="2400" dirty="0">
                <a:solidFill>
                  <a:srgbClr val="8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upervisor</a:t>
            </a:r>
            <a:r>
              <a:rPr lang="en-US" altLang="zh-CN" sz="2400" dirty="0">
                <a:solidFill>
                  <a:srgbClr val="8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: Jin Chang</a:t>
            </a:r>
            <a:endParaRPr lang="zh-CN" altLang="en-US" sz="2400" dirty="0">
              <a:solidFill>
                <a:srgbClr val="80808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algn="r">
              <a:lnSpc>
                <a:spcPct val="120000"/>
              </a:lnSpc>
              <a:spcBef>
                <a:spcPts val="1000"/>
              </a:spcBef>
            </a:pPr>
            <a:r>
              <a:rPr lang="en-US" altLang="zh-CN" sz="2400" dirty="0">
                <a:solidFill>
                  <a:srgbClr val="80808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2021/05/08</a:t>
            </a:r>
            <a:endParaRPr lang="en-US" altLang="zh-CN" sz="2400" dirty="0">
              <a:solidFill>
                <a:srgbClr val="80808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custDataLst>
      <p:tags r:id="rId4"/>
    </p:custDataLst>
  </p:cSld>
  <p:clrMapOvr>
    <a:masterClrMapping/>
  </p:clrMapOvr>
  <p:transition spd="med" advClick="0" advTm="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1600" y="384245"/>
            <a:ext cx="10969200" cy="705600"/>
          </a:xfrm>
        </p:spPr>
        <p:txBody>
          <a:bodyPr>
            <a:noAutofit/>
          </a:bodyPr>
          <a:p>
            <a:r>
              <a:rPr lang="zh-CN" altLang="en-US" sz="2800" b="1" dirty="0" smtClean="0">
                <a:cs typeface="Segoe UI Light" panose="020B0502040204020203" pitchFamily="34" charset="0"/>
                <a:sym typeface="+mn-ea"/>
              </a:rPr>
              <a:t>Example of point source analysis</a:t>
            </a:r>
            <a:endParaRPr lang="zh-CN" altLang="en-US" sz="2800" b="1" dirty="0" smtClean="0">
              <a:cs typeface="Segoe UI Light" panose="020B0502040204020203" pitchFamily="34" charset="0"/>
              <a:sym typeface="+mn-ea"/>
            </a:endParaRPr>
          </a:p>
        </p:txBody>
      </p:sp>
      <p:pic>
        <p:nvPicPr>
          <p:cNvPr id="5" name="内容占位符 4" descr="RKY_8P))LH{A2@SJJX_`U9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84300" y="1169670"/>
            <a:ext cx="9631045" cy="496633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10678795" cy="749935"/>
          </a:xfrm>
        </p:spPr>
        <p:txBody>
          <a:bodyPr/>
          <a:p>
            <a:r>
              <a:rPr lang="en-US" altLang="zh-CN" sz="3600" b="1" dirty="0" smtClean="0">
                <a:cs typeface="Segoe UI Light" panose="020B0502040204020203" pitchFamily="34" charset="0"/>
                <a:sym typeface="+mn-ea"/>
              </a:rPr>
              <a:t>LHAASO and indirect detection of dark matter</a:t>
            </a:r>
            <a:endParaRPr lang="en-US" altLang="zh-CN" sz="3600" b="1" dirty="0" smtClean="0">
              <a:cs typeface="Segoe UI Light" panose="020B0502040204020203" pitchFamily="34" charset="0"/>
              <a:sym typeface="+mn-ea"/>
            </a:endParaRPr>
          </a:p>
        </p:txBody>
      </p:sp>
      <p:sp>
        <p:nvSpPr>
          <p:cNvPr id="8" name="标题 7"/>
          <p:cNvSpPr>
            <a:spLocks noGrp="1"/>
          </p:cNvSpPr>
          <p:nvPr/>
        </p:nvSpPr>
        <p:spPr>
          <a:xfrm>
            <a:off x="1776095" y="5525135"/>
            <a:ext cx="9124315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endParaRPr lang="zh-CN" sz="1600" dirty="0"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43955" y="2720340"/>
            <a:ext cx="5868670" cy="37553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6508115" y="1849755"/>
            <a:ext cx="533971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Research</a:t>
            </a:r>
            <a:r>
              <a:rPr lang="zh-CN" altLang="en-US"/>
              <a:t> the indirect detection of dark matter through lhaaso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4370" y="2494915"/>
            <a:ext cx="4840605" cy="271589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73125" y="474345"/>
            <a:ext cx="10678795" cy="749935"/>
          </a:xfrm>
        </p:spPr>
        <p:txBody>
          <a:bodyPr/>
          <a:p>
            <a:r>
              <a:rPr lang="en-US" altLang="zh-CN" sz="3600" b="1" dirty="0" smtClean="0">
                <a:cs typeface="Segoe UI Light" panose="020B0502040204020203" pitchFamily="34" charset="0"/>
                <a:sym typeface="+mn-ea"/>
              </a:rPr>
              <a:t>LHAASO and indirect detection of dark matter</a:t>
            </a:r>
            <a:endParaRPr lang="en-US" altLang="zh-CN" sz="3600" b="1" dirty="0" smtClean="0">
              <a:cs typeface="Segoe UI Light" panose="020B0502040204020203" pitchFamily="34" charset="0"/>
              <a:sym typeface="+mn-ea"/>
            </a:endParaRPr>
          </a:p>
        </p:txBody>
      </p:sp>
      <p:sp>
        <p:nvSpPr>
          <p:cNvPr id="8" name="标题 7"/>
          <p:cNvSpPr>
            <a:spLocks noGrp="1"/>
          </p:cNvSpPr>
          <p:nvPr/>
        </p:nvSpPr>
        <p:spPr>
          <a:xfrm>
            <a:off x="1776095" y="5525135"/>
            <a:ext cx="9124315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endParaRPr lang="zh-CN" sz="1600" dirty="0"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5785" y="1388745"/>
            <a:ext cx="6555105" cy="331914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4560" y="4636135"/>
            <a:ext cx="8622665" cy="192849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1600" y="384245"/>
            <a:ext cx="10969200" cy="705600"/>
          </a:xfrm>
        </p:spPr>
        <p:txBody>
          <a:bodyPr>
            <a:noAutofit/>
          </a:bodyPr>
          <a:p>
            <a:r>
              <a:rPr lang="zh-CN" altLang="en-US" sz="2800" b="1" dirty="0" smtClean="0">
                <a:cs typeface="Segoe UI Light" panose="020B0502040204020203" pitchFamily="34" charset="0"/>
                <a:sym typeface="+mn-ea"/>
              </a:rPr>
              <a:t>LHAASO FOV</a:t>
            </a:r>
            <a:endParaRPr lang="zh-CN" altLang="en-US" sz="2800" b="1" dirty="0" smtClean="0">
              <a:cs typeface="Segoe UI Light" panose="020B0502040204020203" pitchFamily="34" charset="0"/>
              <a:sym typeface="+mn-ea"/>
            </a:endParaRPr>
          </a:p>
        </p:txBody>
      </p:sp>
      <p:pic>
        <p:nvPicPr>
          <p:cNvPr id="7" name="内容占位符 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93445" y="1296670"/>
            <a:ext cx="4912995" cy="245681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475" y="1183640"/>
            <a:ext cx="5307330" cy="2682875"/>
          </a:xfrm>
          <a:prstGeom prst="rect">
            <a:avLst/>
          </a:prstGeom>
        </p:spPr>
      </p:pic>
      <p:pic>
        <p:nvPicPr>
          <p:cNvPr id="10" name="图片 9" descr="02LSB(8QBPYLBV5U{P%NE)C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1530" y="4829810"/>
            <a:ext cx="10681335" cy="16059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001395" y="4184650"/>
            <a:ext cx="1058989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zh-CN" altLang="en-US"/>
              <a:t>The mass-to-light ratios in dSphs can be of very large order of magnitude, which suggests that they</a:t>
            </a:r>
            <a:r>
              <a:rPr lang="en-US" altLang="zh-CN"/>
              <a:t> </a:t>
            </a:r>
            <a:r>
              <a:rPr lang="zh-CN" altLang="en-US"/>
              <a:t>are significantly DM dominated systems</a:t>
            </a:r>
            <a:r>
              <a:rPr lang="en-US" altLang="zh-CN"/>
              <a:t>.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 dirty="0" smtClean="0">
                <a:cs typeface="Segoe UI Light" panose="020B0502040204020203" pitchFamily="34" charset="0"/>
                <a:sym typeface="+mn-ea"/>
              </a:rPr>
              <a:t>Research direction during PhD</a:t>
            </a:r>
            <a:endParaRPr lang="zh-CN" altLang="en-US" b="1" dirty="0" smtClean="0">
              <a:cs typeface="Segoe UI Light" panose="020B0502040204020203" pitchFamily="34" charset="0"/>
              <a:sym typeface="+mn-ea"/>
            </a:endParaRPr>
          </a:p>
        </p:txBody>
      </p:sp>
      <p:sp>
        <p:nvSpPr>
          <p:cNvPr id="8" name="标题 7"/>
          <p:cNvSpPr>
            <a:spLocks noGrp="1"/>
          </p:cNvSpPr>
          <p:nvPr/>
        </p:nvSpPr>
        <p:spPr>
          <a:xfrm>
            <a:off x="1776095" y="5525135"/>
            <a:ext cx="9124315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endParaRPr lang="zh-CN" sz="1600" dirty="0">
              <a:sym typeface="+mn-ea"/>
            </a:endParaRPr>
          </a:p>
        </p:txBody>
      </p:sp>
      <p:pic>
        <p:nvPicPr>
          <p:cNvPr id="9" name="图片 8" descr="X~G)`1E(@A$$@R7AGL%3`)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7025" y="1980565"/>
            <a:ext cx="5509260" cy="4079875"/>
          </a:xfrm>
          <a:prstGeom prst="rect">
            <a:avLst/>
          </a:prstGeom>
        </p:spPr>
      </p:pic>
      <p:pic>
        <p:nvPicPr>
          <p:cNvPr id="6" name="内容占位符 5" descr="HF]X%V3ZXQIHUB_ED%6]0$X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87415" y="2438400"/>
            <a:ext cx="5326380" cy="372681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255510" y="1980565"/>
            <a:ext cx="3256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 dirty="0" smtClean="0">
                <a:cs typeface="Segoe UI Light" panose="020B0502040204020203" pitchFamily="34" charset="0"/>
                <a:sym typeface="+mn-ea"/>
              </a:rPr>
              <a:t>LHAASO and dwarf galaxies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b="1" dirty="0" smtClean="0">
                <a:cs typeface="Segoe UI Light" panose="020B0502040204020203" pitchFamily="34" charset="0"/>
                <a:sym typeface="+mn-ea"/>
              </a:rPr>
              <a:t>Research direction during PhD</a:t>
            </a:r>
            <a:endParaRPr lang="zh-CN" altLang="en-US" b="1" dirty="0" smtClean="0">
              <a:cs typeface="Segoe UI Light" panose="020B0502040204020203" pitchFamily="34" charset="0"/>
              <a:sym typeface="+mn-ea"/>
            </a:endParaRPr>
          </a:p>
        </p:txBody>
      </p:sp>
      <p:sp>
        <p:nvSpPr>
          <p:cNvPr id="8" name="标题 7"/>
          <p:cNvSpPr>
            <a:spLocks noGrp="1"/>
          </p:cNvSpPr>
          <p:nvPr/>
        </p:nvSpPr>
        <p:spPr>
          <a:xfrm>
            <a:off x="1776095" y="5525135"/>
            <a:ext cx="9124315" cy="64008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800" kern="1200">
                <a:solidFill>
                  <a:schemeClr val="bg2">
                    <a:lumMod val="25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cs typeface="+mj-cs"/>
              </a:defRPr>
            </a:lvl1pPr>
          </a:lstStyle>
          <a:p>
            <a:pPr rtl="0"/>
            <a:endParaRPr lang="zh-CN" sz="1600" dirty="0"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76095" y="2134235"/>
            <a:ext cx="1783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 smtClean="0">
                <a:cs typeface="Segoe UI Light" panose="020B0502040204020203" pitchFamily="34" charset="0"/>
                <a:sym typeface="+mn-ea"/>
              </a:rPr>
              <a:t>D</a:t>
            </a:r>
            <a:r>
              <a:rPr lang="zh-CN" altLang="en-US" b="1" dirty="0" smtClean="0">
                <a:cs typeface="Segoe UI Light" panose="020B0502040204020203" pitchFamily="34" charset="0"/>
                <a:sym typeface="+mn-ea"/>
              </a:rPr>
              <a:t>warf galaxies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776095" y="3552190"/>
            <a:ext cx="1871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 dirty="0" smtClean="0">
                <a:cs typeface="Segoe UI Light" panose="020B0502040204020203" pitchFamily="34" charset="0"/>
                <a:sym typeface="+mn-ea"/>
              </a:rPr>
              <a:t>G</a:t>
            </a:r>
            <a:r>
              <a:rPr lang="zh-CN" altLang="en-US" b="1" dirty="0" smtClean="0">
                <a:cs typeface="Segoe UI Light" panose="020B0502040204020203" pitchFamily="34" charset="0"/>
                <a:sym typeface="+mn-ea"/>
              </a:rPr>
              <a:t>alax</a:t>
            </a:r>
            <a:r>
              <a:rPr lang="en-US" altLang="zh-CN" b="1" dirty="0" smtClean="0">
                <a:cs typeface="Segoe UI Light" panose="020B0502040204020203" pitchFamily="34" charset="0"/>
                <a:sym typeface="+mn-ea"/>
              </a:rPr>
              <a:t>y clusters</a:t>
            </a:r>
            <a:endParaRPr lang="en-US" altLang="zh-CN" b="1" dirty="0" smtClean="0">
              <a:cs typeface="Segoe UI Light" panose="020B0502040204020203" pitchFamily="34" charset="0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776095" y="5078730"/>
            <a:ext cx="11988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b="1" dirty="0" smtClean="0">
                <a:cs typeface="Segoe UI Light" panose="020B0502040204020203" pitchFamily="34" charset="0"/>
                <a:sym typeface="+mn-ea"/>
              </a:rPr>
              <a:t>DM halos</a:t>
            </a:r>
            <a:endParaRPr lang="en-US" b="1" dirty="0" smtClean="0">
              <a:cs typeface="Segoe UI Light" panose="020B0502040204020203" pitchFamily="34" charset="0"/>
              <a:sym typeface="+mn-ea"/>
            </a:endParaRPr>
          </a:p>
        </p:txBody>
      </p:sp>
      <p:sp>
        <p:nvSpPr>
          <p:cNvPr id="10" name="右大括号 9"/>
          <p:cNvSpPr/>
          <p:nvPr/>
        </p:nvSpPr>
        <p:spPr>
          <a:xfrm>
            <a:off x="4087495" y="2352675"/>
            <a:ext cx="706120" cy="2991485"/>
          </a:xfrm>
          <a:prstGeom prst="rightBrace">
            <a:avLst/>
          </a:prstGeom>
          <a:ln w="349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5694045" y="3331845"/>
            <a:ext cx="1503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b="1" dirty="0" smtClean="0">
                <a:cs typeface="Segoe UI Light" panose="020B0502040204020203" pitchFamily="34" charset="0"/>
                <a:sym typeface="+mn-ea"/>
              </a:rPr>
              <a:t>Annihilation</a:t>
            </a:r>
            <a:endParaRPr b="1" dirty="0" smtClean="0">
              <a:cs typeface="Segoe UI Light" panose="020B0502040204020203" pitchFamily="34" charset="0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017895" y="4074795"/>
            <a:ext cx="855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b="1" dirty="0" smtClean="0">
                <a:cs typeface="Segoe UI Light" panose="020B0502040204020203" pitchFamily="34" charset="0"/>
                <a:sym typeface="+mn-ea"/>
              </a:rPr>
              <a:t>D</a:t>
            </a:r>
            <a:r>
              <a:rPr b="1" dirty="0" smtClean="0">
                <a:cs typeface="Segoe UI Light" panose="020B0502040204020203" pitchFamily="34" charset="0"/>
                <a:sym typeface="+mn-ea"/>
              </a:rPr>
              <a:t>ecay</a:t>
            </a:r>
            <a:endParaRPr b="1" dirty="0" smtClean="0">
              <a:cs typeface="Segoe UI Light" panose="020B0502040204020203" pitchFamily="34" charset="0"/>
              <a:sym typeface="+mn-ea"/>
            </a:endParaRPr>
          </a:p>
        </p:txBody>
      </p:sp>
      <p:sp>
        <p:nvSpPr>
          <p:cNvPr id="13" name="右箭头 12"/>
          <p:cNvSpPr/>
          <p:nvPr/>
        </p:nvSpPr>
        <p:spPr>
          <a:xfrm>
            <a:off x="5163820" y="3700145"/>
            <a:ext cx="2991485" cy="297180"/>
          </a:xfrm>
          <a:prstGeom prst="rightArrow">
            <a:avLst/>
          </a:prstGeom>
          <a:solidFill>
            <a:srgbClr val="BE09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1497330" y="1921510"/>
            <a:ext cx="2428875" cy="793750"/>
          </a:xfrm>
          <a:prstGeom prst="rect">
            <a:avLst/>
          </a:prstGeom>
          <a:noFill/>
          <a:ln>
            <a:solidFill>
              <a:srgbClr val="BE0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1497965" y="3339465"/>
            <a:ext cx="2428875" cy="793750"/>
          </a:xfrm>
          <a:prstGeom prst="rect">
            <a:avLst/>
          </a:prstGeom>
          <a:noFill/>
          <a:ln>
            <a:solidFill>
              <a:srgbClr val="BE0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1497965" y="4866005"/>
            <a:ext cx="2428875" cy="793750"/>
          </a:xfrm>
          <a:prstGeom prst="rect">
            <a:avLst/>
          </a:prstGeom>
          <a:noFill/>
          <a:ln>
            <a:solidFill>
              <a:srgbClr val="BE0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371965" y="2715260"/>
            <a:ext cx="9956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b="1" dirty="0" smtClean="0">
                <a:cs typeface="Segoe UI Light" panose="020B0502040204020203" pitchFamily="34" charset="0"/>
                <a:sym typeface="+mn-ea"/>
              </a:rPr>
              <a:t>S</a:t>
            </a:r>
            <a:r>
              <a:rPr b="1" dirty="0" smtClean="0">
                <a:cs typeface="Segoe UI Light" panose="020B0502040204020203" pitchFamily="34" charset="0"/>
                <a:sym typeface="+mn-ea"/>
              </a:rPr>
              <a:t>ignal</a:t>
            </a:r>
            <a:r>
              <a:rPr lang="en-US" b="1" dirty="0" smtClean="0">
                <a:cs typeface="Segoe UI Light" panose="020B0502040204020203" pitchFamily="34" charset="0"/>
                <a:sym typeface="+mn-ea"/>
              </a:rPr>
              <a:t>s</a:t>
            </a:r>
            <a:endParaRPr lang="en-US" b="1" dirty="0" smtClean="0">
              <a:cs typeface="Segoe UI Light" panose="020B0502040204020203" pitchFamily="34" charset="0"/>
              <a:sym typeface="+mn-ea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9371965" y="4605655"/>
            <a:ext cx="8559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sz="1800" b="1" dirty="0" smtClean="0">
                <a:cs typeface="Segoe UI Light" panose="020B0502040204020203" pitchFamily="34" charset="0"/>
              </a:rPr>
              <a:t>Limits</a:t>
            </a:r>
            <a:endParaRPr lang="en-US" altLang="zh-CN"/>
          </a:p>
        </p:txBody>
      </p:sp>
      <p:sp>
        <p:nvSpPr>
          <p:cNvPr id="19" name="椭圆 18"/>
          <p:cNvSpPr/>
          <p:nvPr/>
        </p:nvSpPr>
        <p:spPr>
          <a:xfrm>
            <a:off x="8820785" y="2578100"/>
            <a:ext cx="2090420" cy="676275"/>
          </a:xfrm>
          <a:prstGeom prst="ellipse">
            <a:avLst/>
          </a:prstGeom>
          <a:noFill/>
          <a:ln>
            <a:solidFill>
              <a:srgbClr val="BE0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椭圆 19"/>
          <p:cNvSpPr/>
          <p:nvPr/>
        </p:nvSpPr>
        <p:spPr>
          <a:xfrm>
            <a:off x="8824595" y="4451985"/>
            <a:ext cx="2090420" cy="676275"/>
          </a:xfrm>
          <a:prstGeom prst="ellipse">
            <a:avLst/>
          </a:prstGeom>
          <a:noFill/>
          <a:ln>
            <a:solidFill>
              <a:srgbClr val="BE0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 flipV="1">
            <a:off x="8277860" y="3192780"/>
            <a:ext cx="614680" cy="425450"/>
          </a:xfrm>
          <a:prstGeom prst="straightConnector1">
            <a:avLst/>
          </a:prstGeom>
          <a:ln w="92075">
            <a:solidFill>
              <a:srgbClr val="BE094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/>
        </p:nvCxnSpPr>
        <p:spPr>
          <a:xfrm>
            <a:off x="8158480" y="4247515"/>
            <a:ext cx="600710" cy="481965"/>
          </a:xfrm>
          <a:prstGeom prst="straightConnector1">
            <a:avLst/>
          </a:prstGeom>
          <a:ln w="92075">
            <a:solidFill>
              <a:srgbClr val="BE094E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3793" name="标题 2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905500" y="1817688"/>
            <a:ext cx="5540375" cy="1858962"/>
          </a:xfrm>
        </p:spPr>
        <p:txBody>
          <a:bodyPr vert="horz" wrap="square" lIns="90000" tIns="46800" rIns="90000" bIns="46800" anchor="b" anchorCtr="0"/>
          <a:p>
            <a:pPr eaLnBrk="1" hangingPunct="1"/>
            <a:r>
              <a:rPr lang="en-US" altLang="zh-CN" sz="7200" kern="1200" dirty="0">
                <a:solidFill>
                  <a:srgbClr val="40404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rPr>
              <a:t>Thank You</a:t>
            </a:r>
            <a:endParaRPr lang="en-US" altLang="zh-CN" sz="7200" kern="1200" dirty="0">
              <a:solidFill>
                <a:srgbClr val="40404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j-cs"/>
            </a:endParaRPr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 sz="3200" b="1">
                <a:latin typeface="+mn-ea"/>
                <a:ea typeface="+mn-ea"/>
              </a:rPr>
              <a:t>Self </a:t>
            </a:r>
            <a:r>
              <a:rPr lang="en-US" altLang="zh-CN" sz="3200" b="1">
                <a:latin typeface="+mn-ea"/>
                <a:ea typeface="+mn-ea"/>
              </a:rPr>
              <a:t>I</a:t>
            </a:r>
            <a:r>
              <a:rPr lang="zh-CN" altLang="en-US" sz="3200" b="1">
                <a:latin typeface="+mn-ea"/>
                <a:ea typeface="+mn-ea"/>
              </a:rPr>
              <a:t>ntroduction</a:t>
            </a:r>
            <a:endParaRPr lang="zh-CN" altLang="en-US" sz="3200" b="1">
              <a:latin typeface="+mn-ea"/>
              <a:ea typeface="+mn-ea"/>
            </a:endParaRPr>
          </a:p>
        </p:txBody>
      </p:sp>
      <p:sp>
        <p:nvSpPr>
          <p:cNvPr id="4" name="内容占位符 3"/>
          <p:cNvSpPr/>
          <p:nvPr>
            <p:ph idx="1"/>
          </p:nvPr>
        </p:nvSpPr>
        <p:spPr>
          <a:xfrm>
            <a:off x="668020" y="1307465"/>
            <a:ext cx="10565765" cy="5286375"/>
          </a:xfrm>
        </p:spPr>
        <p:txBody>
          <a:bodyPr/>
          <a:p>
            <a:pPr>
              <a:spcAft>
                <a:spcPts val="600"/>
              </a:spcAft>
            </a:pP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Graduated from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Software Engineering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Department of Computer Science , Shandong University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>
              <a:spcAft>
                <a:spcPts val="600"/>
              </a:spcAft>
            </a:pP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Research direction is lhaaso and indirect dark matter detection，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co-supervised by Xiaoyuan Huang in PMO.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Course </a:t>
            </a:r>
            <a:r>
              <a:rPr kumimoji="1" lang="en-US" altLang="zh-CN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grade</a:t>
            </a:r>
            <a:r>
              <a:rPr kumimoji="1" lang="zh-CN" altLang="en-US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and participation in academic activities during the master's degree：</a:t>
            </a:r>
            <a:endParaRPr kumimoji="1"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14400" lvl="2" indent="0">
              <a:buNone/>
            </a:pPr>
            <a:r>
              <a:rPr kumimoji="1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weighted average score of professional courses is </a:t>
            </a:r>
            <a:r>
              <a:rPr kumimoji="1"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78</a:t>
            </a:r>
            <a:r>
              <a:rPr kumimoji="1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, and the English level 6 is </a:t>
            </a:r>
            <a:r>
              <a:rPr kumimoji="1"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425</a:t>
            </a:r>
            <a:r>
              <a:rPr kumimoji="1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 points</a:t>
            </a:r>
            <a:r>
              <a:rPr kumimoji="1"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kumimoji="1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0">
              <a:buNone/>
            </a:pPr>
            <a:r>
              <a:rPr kumimoji="1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Participate in "LHAASO collaboration &amp; Construction Meeting" in April 2021</a:t>
            </a:r>
            <a:r>
              <a:rPr kumimoji="1"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.</a:t>
            </a:r>
            <a:endParaRPr kumimoji="1"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  <a:p>
            <a:pPr marL="914400" lvl="2" indent="0">
              <a:buNone/>
            </a:pPr>
            <a:r>
              <a:rPr kumimoji="1" lang="en-US" sz="2400" dirty="0">
                <a:latin typeface="Times New Roman" panose="02020603050405020304" pitchFamily="18" charset="0"/>
                <a:cs typeface="Times New Roman" panose="02020603050405020304" pitchFamily="18" charset="0"/>
                <a:sym typeface="+mn-ea"/>
              </a:rPr>
              <a:t>The shielding effect of cosmic rays about planets on cosmic rays.</a:t>
            </a:r>
            <a:endParaRPr kumimoji="1" lang="en-US" sz="2400" dirty="0">
              <a:latin typeface="Times New Roman" panose="02020603050405020304" pitchFamily="18" charset="0"/>
              <a:cs typeface="Times New Roman" panose="02020603050405020304" pitchFamily="18" charset="0"/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1600" y="384245"/>
            <a:ext cx="10969200" cy="705600"/>
          </a:xfrm>
        </p:spPr>
        <p:txBody>
          <a:bodyPr>
            <a:noAutofit/>
          </a:bodyPr>
          <a:p>
            <a:r>
              <a:rPr lang="en-US" altLang="zh-CN" sz="2800" b="1" dirty="0" smtClean="0">
                <a:cs typeface="Segoe UI Light" panose="020B0502040204020203" pitchFamily="34" charset="0"/>
                <a:sym typeface="+mn-ea"/>
              </a:rPr>
              <a:t>Grade</a:t>
            </a:r>
            <a:endParaRPr lang="en-US" altLang="zh-CN" sz="2800" b="1" dirty="0" smtClean="0">
              <a:cs typeface="Segoe UI Light" panose="020B0502040204020203" pitchFamily="34" charset="0"/>
              <a:sym typeface="+mn-ea"/>
            </a:endParaRPr>
          </a:p>
        </p:txBody>
      </p:sp>
      <p:graphicFrame>
        <p:nvGraphicFramePr>
          <p:cNvPr id="10" name="表格 9"/>
          <p:cNvGraphicFramePr/>
          <p:nvPr>
            <p:custDataLst>
              <p:tags r:id="rId1"/>
            </p:custDataLst>
          </p:nvPr>
        </p:nvGraphicFramePr>
        <p:xfrm>
          <a:off x="854710" y="1156970"/>
          <a:ext cx="10820400" cy="5045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3400"/>
                <a:gridCol w="1803400"/>
                <a:gridCol w="1803400"/>
                <a:gridCol w="1137285"/>
                <a:gridCol w="1342390"/>
                <a:gridCol w="2930525"/>
              </a:tblGrid>
              <a:tr h="2914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课程编号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课程名称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成绩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学分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学时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教 师</a:t>
                      </a:r>
                      <a:endParaRPr lang="zh-CN" altLang="en-US" sz="1200"/>
                    </a:p>
                  </a:txBody>
                  <a:tcPr/>
                </a:tc>
              </a:tr>
              <a:tr h="2895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FL05301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研究生综合英语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通过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2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40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-</a:t>
                      </a:r>
                      <a:endParaRPr lang="zh-CN" altLang="en-US" sz="1200"/>
                    </a:p>
                  </a:txBody>
                  <a:tcPr/>
                </a:tc>
              </a:tr>
              <a:tr h="2914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PS05101a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自然辩证法概论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通过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1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18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李文忠</a:t>
                      </a:r>
                      <a:endParaRPr lang="zh-CN" altLang="en-US" sz="1200"/>
                    </a:p>
                  </a:txBody>
                  <a:tcPr/>
                </a:tc>
              </a:tr>
              <a:tr h="3917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PS05102a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中国特色社会主义理论与实践研究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通过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2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36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张勤</a:t>
                      </a:r>
                      <a:endParaRPr lang="zh-CN" altLang="en-US" sz="1200"/>
                    </a:p>
                  </a:txBody>
                  <a:tcPr/>
                </a:tc>
              </a:tr>
              <a:tr h="2908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FL05302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日常交流英语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通过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2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40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-</a:t>
                      </a:r>
                      <a:endParaRPr lang="zh-CN" altLang="en-US" sz="1200"/>
                    </a:p>
                  </a:txBody>
                  <a:tcPr/>
                </a:tc>
              </a:tr>
              <a:tr h="2908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FL06301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科技论文写作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通过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2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40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夏学文</a:t>
                      </a:r>
                      <a:endParaRPr lang="zh-CN" altLang="en-US" sz="1200"/>
                    </a:p>
                  </a:txBody>
                  <a:tcPr/>
                </a:tc>
              </a:tr>
              <a:tr h="2908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AY15207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天体物理中的辐射过程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77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4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80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林宣滨</a:t>
                      </a:r>
                      <a:endParaRPr lang="zh-CN" altLang="en-US" sz="1200"/>
                    </a:p>
                  </a:txBody>
                  <a:tcPr/>
                </a:tc>
              </a:tr>
              <a:tr h="2908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ES15210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可编程逻辑器件原理及应用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70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3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60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宋克柱</a:t>
                      </a:r>
                      <a:endParaRPr lang="zh-CN" altLang="en-US" sz="1200"/>
                    </a:p>
                  </a:txBody>
                  <a:tcPr/>
                </a:tc>
              </a:tr>
              <a:tr h="2908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ES15702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物理电子学逻辑设计与仿真实验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85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2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-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宋克柱</a:t>
                      </a:r>
                      <a:endParaRPr lang="zh-CN" altLang="en-US" sz="1200"/>
                    </a:p>
                  </a:txBody>
                  <a:tcPr/>
                </a:tc>
              </a:tr>
              <a:tr h="2914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PH24212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核与粒子物理导论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65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4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80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黄光顺</a:t>
                      </a:r>
                      <a:endParaRPr lang="zh-CN" altLang="en-US" sz="1200"/>
                    </a:p>
                  </a:txBody>
                  <a:tcPr/>
                </a:tc>
              </a:tr>
              <a:tr h="2908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SH05105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西方科技史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82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4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80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石云里</a:t>
                      </a:r>
                      <a:endParaRPr lang="zh-CN" altLang="en-US" sz="1200"/>
                    </a:p>
                  </a:txBody>
                  <a:tcPr/>
                </a:tc>
              </a:tr>
              <a:tr h="29083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AY15218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天文数据处理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93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3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60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刘桂琳</a:t>
                      </a:r>
                      <a:endParaRPr lang="zh-CN" altLang="en-US" sz="1200"/>
                    </a:p>
                  </a:txBody>
                  <a:tcPr/>
                </a:tc>
              </a:tr>
              <a:tr h="29019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AY15221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粒子宇宙学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98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3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60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蔡一夫</a:t>
                      </a:r>
                      <a:endParaRPr lang="zh-CN" altLang="en-US" sz="1200"/>
                    </a:p>
                  </a:txBody>
                  <a:tcPr/>
                </a:tc>
              </a:tr>
              <a:tr h="2914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AY16206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宇宙大尺度结构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75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4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80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王慧元</a:t>
                      </a:r>
                      <a:endParaRPr lang="zh-CN" altLang="en-US" sz="1200"/>
                    </a:p>
                  </a:txBody>
                  <a:tcPr/>
                </a:tc>
              </a:tr>
              <a:tr h="2914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004017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粒子探测技术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60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4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80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刘建北</a:t>
                      </a:r>
                      <a:endParaRPr lang="zh-CN" altLang="en-US" sz="1200"/>
                    </a:p>
                  </a:txBody>
                  <a:tcPr/>
                </a:tc>
              </a:tr>
              <a:tr h="28956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LB05203a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文献管理与信息分析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93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3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60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罗昭锋</a:t>
                      </a:r>
                      <a:endParaRPr lang="zh-CN" altLang="en-US" sz="1200"/>
                    </a:p>
                  </a:txBody>
                  <a:tcPr/>
                </a:tc>
              </a:tr>
              <a:tr h="29146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 sz="1200"/>
                        <a:t>GPA：2.82</a:t>
                      </a: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 sz="1200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1600" y="384245"/>
            <a:ext cx="10969200" cy="705600"/>
          </a:xfrm>
        </p:spPr>
        <p:txBody>
          <a:bodyPr>
            <a:noAutofit/>
          </a:bodyPr>
          <a:p>
            <a:r>
              <a:rPr lang="en-US" altLang="zh-CN" sz="2800" b="1" dirty="0" smtClean="0">
                <a:cs typeface="Segoe UI Light" panose="020B0502040204020203" pitchFamily="34" charset="0"/>
                <a:sym typeface="+mn-ea"/>
              </a:rPr>
              <a:t>LHAASO</a:t>
            </a:r>
            <a:endParaRPr lang="en-US" altLang="zh-CN" sz="2800" b="1" dirty="0" smtClean="0">
              <a:cs typeface="Segoe UI Light" panose="020B0502040204020203" pitchFamily="34" charset="0"/>
              <a:sym typeface="+mn-ea"/>
            </a:endParaRP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696845" y="2760980"/>
            <a:ext cx="6798310" cy="376110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987425" y="2169160"/>
            <a:ext cx="61328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 smtClean="0">
                <a:cs typeface="Segoe UI Light" panose="020B0502040204020203" pitchFamily="34" charset="0"/>
                <a:sym typeface="+mn-ea"/>
              </a:rPr>
              <a:t>LHAASO and indirect detection of dark matter (PhD)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87425" y="1003935"/>
            <a:ext cx="5815330" cy="64516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800" b="1" dirty="0" smtClean="0">
                <a:cs typeface="Segoe UI Light" panose="020B0502040204020203" pitchFamily="34" charset="0"/>
                <a:sym typeface="+mn-ea"/>
              </a:rPr>
              <a:t>LHAASO and s</a:t>
            </a:r>
            <a:r>
              <a:rPr lang="en-US" altLang="zh-CN" sz="1800" b="1" dirty="0" smtClean="0">
                <a:cs typeface="Segoe UI Light" panose="020B0502040204020203" pitchFamily="34" charset="0"/>
                <a:sym typeface="+mn-ea"/>
              </a:rPr>
              <a:t>heild effect of the celestial bodies</a:t>
            </a:r>
            <a:r>
              <a:rPr lang="en-US" altLang="zh-CN">
                <a:sym typeface="+mn-ea"/>
              </a:rPr>
              <a:t> </a:t>
            </a:r>
            <a:endParaRPr lang="en-US" altLang="zh-CN"/>
          </a:p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987425" y="1554480"/>
            <a:ext cx="391033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800" b="1" dirty="0" smtClean="0">
                <a:cs typeface="Segoe UI Light" panose="020B0502040204020203" pitchFamily="34" charset="0"/>
                <a:sym typeface="+mn-ea"/>
              </a:rPr>
              <a:t>Analysis of some point sources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1600" y="384245"/>
            <a:ext cx="10969200" cy="705600"/>
          </a:xfrm>
        </p:spPr>
        <p:txBody>
          <a:bodyPr>
            <a:noAutofit/>
          </a:bodyPr>
          <a:p>
            <a:r>
              <a:rPr lang="en-US" altLang="zh-CN" sz="2800" b="1" dirty="0" smtClean="0">
                <a:cs typeface="Segoe UI Light" panose="020B0502040204020203" pitchFamily="34" charset="0"/>
                <a:sym typeface="+mn-ea"/>
              </a:rPr>
              <a:t>Moon shadow</a:t>
            </a:r>
            <a:endParaRPr lang="en-US" altLang="zh-CN" sz="2800" b="1" dirty="0" smtClean="0">
              <a:cs typeface="Segoe UI Light" panose="020B0502040204020203" pitchFamily="34" charset="0"/>
              <a:sym typeface="+mn-ea"/>
            </a:endParaRPr>
          </a:p>
        </p:txBody>
      </p:sp>
      <p:sp>
        <p:nvSpPr>
          <p:cNvPr id="3" name="内容占位符 2"/>
          <p:cNvSpPr/>
          <p:nvPr>
            <p:ph idx="1"/>
          </p:nvPr>
        </p:nvSpPr>
        <p:spPr>
          <a:xfrm>
            <a:off x="838200" y="4970145"/>
            <a:ext cx="10515600" cy="1381760"/>
          </a:xfrm>
        </p:spPr>
        <p:txBody>
          <a:bodyPr/>
          <a:p>
            <a:pPr marL="0" indent="0">
              <a:buNone/>
            </a:pPr>
            <a:r>
              <a:rPr lang="en-US" altLang="zh-CN" sz="2000"/>
              <a:t>	</a:t>
            </a:r>
            <a:r>
              <a:rPr lang="zh-CN" altLang="en-US" sz="2000"/>
              <a:t>By conducting a detailed study on the moon shadow, we can check the orientation system error of the detector, estimate the angular resolution of the detector and calibrate the energy of the detector.</a:t>
            </a:r>
            <a:endParaRPr lang="zh-CN" altLang="en-US" sz="2000"/>
          </a:p>
        </p:txBody>
      </p:sp>
      <p:pic>
        <p:nvPicPr>
          <p:cNvPr id="6" name="图片 5" descr="T[[KV%1(UA_RDQW{5P}POW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79905" y="1443990"/>
            <a:ext cx="9032240" cy="33343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19" name="直角三角形 18"/>
          <p:cNvSpPr/>
          <p:nvPr>
            <p:custDataLst>
              <p:tags r:id="rId1"/>
            </p:custDataLst>
          </p:nvPr>
        </p:nvSpPr>
        <p:spPr>
          <a:xfrm rot="5400000">
            <a:off x="358775" y="581025"/>
            <a:ext cx="463550" cy="46355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黑体" panose="02010609060101010101" pitchFamily="49" charset="-122"/>
              <a:ea typeface="黑体" panose="02010609060101010101" pitchFamily="49" charset="-122"/>
              <a:cs typeface="Arial" panose="020B0604020202020204" pitchFamily="34" charset="0"/>
            </a:endParaRPr>
          </a:p>
        </p:txBody>
      </p:sp>
      <p:sp>
        <p:nvSpPr>
          <p:cNvPr id="20" name="文本框 19"/>
          <p:cNvSpPr txBox="1"/>
          <p:nvPr>
            <p:custDataLst>
              <p:tags r:id="rId2"/>
            </p:custDataLst>
          </p:nvPr>
        </p:nvSpPr>
        <p:spPr>
          <a:xfrm>
            <a:off x="573405" y="581025"/>
            <a:ext cx="5485765" cy="738505"/>
          </a:xfrm>
          <a:prstGeom prst="rect">
            <a:avLst/>
          </a:prstGeom>
          <a:noFill/>
        </p:spPr>
        <p:txBody>
          <a:bodyPr lIns="90000" tIns="46800" rIns="90000" bIns="46800"/>
          <a:lstStyle/>
          <a:p>
            <a:pPr rtl="0"/>
            <a:r>
              <a:rPr lang="en-US" altLang="zh-CN" sz="2400">
                <a:sym typeface="+mn-ea"/>
              </a:rPr>
              <a:t>Sheild effect of the celestial bodies</a:t>
            </a:r>
            <a:r>
              <a:rPr lang="en-US" altLang="zh-CN" sz="2800">
                <a:sym typeface="+mn-ea"/>
              </a:rPr>
              <a:t> </a:t>
            </a:r>
            <a:endParaRPr kumimoji="0" lang="zh-CN" altLang="en-US" sz="2800" b="1" kern="1200" cap="none" spc="0" normalizeH="0" baseline="0" noProof="1" dirty="0" smtClean="0">
              <a:latin typeface="黑体" panose="02010609060101010101" pitchFamily="49" charset="-122"/>
              <a:ea typeface="黑体" panose="02010609060101010101" pitchFamily="49" charset="-122"/>
              <a:cs typeface="Segoe UI Light" panose="020B0502040204020203" pitchFamily="34" charset="0"/>
              <a:sym typeface="+mn-ea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3"/>
            </p:custDataLst>
          </p:nvPr>
        </p:nvCxnSpPr>
        <p:spPr>
          <a:xfrm>
            <a:off x="573088" y="1285875"/>
            <a:ext cx="4805363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 descr="X`0Y4WL2$)AZ)IQS41)MM1D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8710" y="3272790"/>
            <a:ext cx="4584065" cy="88392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1767205" y="5291455"/>
            <a:ext cx="865759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2000"/>
              <a:t>The purpose of the research is to imitate the analysis and calculation of the </a:t>
            </a:r>
            <a:r>
              <a:rPr lang="zh-CN" altLang="en-US" sz="2000">
                <a:sym typeface="+mn-ea"/>
              </a:rPr>
              <a:t>planets </a:t>
            </a:r>
            <a:r>
              <a:rPr lang="zh-CN" altLang="en-US" sz="2000"/>
              <a:t>shadow effect, </a:t>
            </a:r>
            <a:r>
              <a:rPr lang="en-US" altLang="zh-CN" sz="2000"/>
              <a:t>comparing the moon.</a:t>
            </a:r>
            <a:r>
              <a:rPr lang="zh-CN" altLang="en-US" sz="2000"/>
              <a:t> </a:t>
            </a:r>
            <a:endParaRPr lang="zh-CN" altLang="en-US" sz="2000"/>
          </a:p>
        </p:txBody>
      </p:sp>
      <p:sp>
        <p:nvSpPr>
          <p:cNvPr id="9" name="矩形 8"/>
          <p:cNvSpPr/>
          <p:nvPr/>
        </p:nvSpPr>
        <p:spPr>
          <a:xfrm>
            <a:off x="2761615" y="3315970"/>
            <a:ext cx="961390" cy="850900"/>
          </a:xfrm>
          <a:prstGeom prst="rect">
            <a:avLst/>
          </a:prstGeom>
          <a:noFill/>
          <a:ln w="31750">
            <a:solidFill>
              <a:srgbClr val="A6D7D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0" name="直接连接符 9"/>
          <p:cNvCxnSpPr>
            <a:stCxn id="9" idx="1"/>
          </p:cNvCxnSpPr>
          <p:nvPr/>
        </p:nvCxnSpPr>
        <p:spPr>
          <a:xfrm flipH="1" flipV="1">
            <a:off x="1744980" y="3289300"/>
            <a:ext cx="1016635" cy="462280"/>
          </a:xfrm>
          <a:prstGeom prst="line">
            <a:avLst/>
          </a:prstGeom>
          <a:ln w="25400">
            <a:solidFill>
              <a:srgbClr val="A6D7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21615" y="2633980"/>
            <a:ext cx="254000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A measure of cosmic ray occlusion effect</a:t>
            </a:r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799330" y="3352800"/>
            <a:ext cx="545465" cy="777875"/>
          </a:xfrm>
          <a:prstGeom prst="rect">
            <a:avLst/>
          </a:prstGeom>
          <a:noFill/>
          <a:ln w="34925">
            <a:solidFill>
              <a:srgbClr val="A6D7D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5106670" y="2900045"/>
            <a:ext cx="2540" cy="452755"/>
          </a:xfrm>
          <a:prstGeom prst="line">
            <a:avLst/>
          </a:prstGeom>
          <a:ln w="28575">
            <a:solidFill>
              <a:srgbClr val="A6D7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246880" y="2531745"/>
            <a:ext cx="158877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T</a:t>
            </a:r>
            <a:r>
              <a:rPr lang="zh-CN" altLang="en-US"/>
              <a:t>ime interval</a:t>
            </a:r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366895" y="466725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A</a:t>
            </a:r>
            <a:r>
              <a:rPr lang="zh-CN" altLang="en-US"/>
              <a:t>pparent radius</a:t>
            </a:r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398135" y="3322955"/>
            <a:ext cx="490855" cy="843915"/>
          </a:xfrm>
          <a:prstGeom prst="rect">
            <a:avLst/>
          </a:prstGeom>
          <a:noFill/>
          <a:ln w="31750">
            <a:solidFill>
              <a:srgbClr val="A6D7D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7" name="直接连接符 16"/>
          <p:cNvCxnSpPr>
            <a:stCxn id="15" idx="0"/>
          </p:cNvCxnSpPr>
          <p:nvPr/>
        </p:nvCxnSpPr>
        <p:spPr>
          <a:xfrm flipV="1">
            <a:off x="5636895" y="4166870"/>
            <a:ext cx="5715" cy="510540"/>
          </a:xfrm>
          <a:prstGeom prst="line">
            <a:avLst/>
          </a:prstGeom>
          <a:ln w="28575">
            <a:solidFill>
              <a:srgbClr val="A6D7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/>
          <p:cNvSpPr/>
          <p:nvPr/>
        </p:nvSpPr>
        <p:spPr>
          <a:xfrm>
            <a:off x="5942330" y="3315970"/>
            <a:ext cx="961390" cy="850900"/>
          </a:xfrm>
          <a:prstGeom prst="rect">
            <a:avLst/>
          </a:prstGeom>
          <a:noFill/>
          <a:ln w="31750">
            <a:solidFill>
              <a:srgbClr val="A6D7D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1" name="直接连接符 20"/>
          <p:cNvCxnSpPr/>
          <p:nvPr/>
        </p:nvCxnSpPr>
        <p:spPr>
          <a:xfrm flipH="1" flipV="1">
            <a:off x="6903720" y="3741420"/>
            <a:ext cx="987425" cy="8890"/>
          </a:xfrm>
          <a:prstGeom prst="line">
            <a:avLst/>
          </a:prstGeom>
          <a:ln w="31750">
            <a:solidFill>
              <a:srgbClr val="A6D7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7891145" y="3423285"/>
            <a:ext cx="1249045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Detection efficiency</a:t>
            </a:r>
            <a:endParaRPr lang="zh-CN" altLang="en-US"/>
          </a:p>
        </p:txBody>
      </p:sp>
      <p:pic>
        <p:nvPicPr>
          <p:cNvPr id="5" name="图片 4" descr="M37N8~CB87)UB]0~1X}8MX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05925" y="2633980"/>
            <a:ext cx="1847850" cy="438150"/>
          </a:xfrm>
          <a:prstGeom prst="rect">
            <a:avLst/>
          </a:prstGeom>
        </p:spPr>
      </p:pic>
      <p:sp>
        <p:nvSpPr>
          <p:cNvPr id="25" name="右箭头 24"/>
          <p:cNvSpPr/>
          <p:nvPr/>
        </p:nvSpPr>
        <p:spPr>
          <a:xfrm rot="19320000">
            <a:off x="8536940" y="2978150"/>
            <a:ext cx="757555" cy="297180"/>
          </a:xfrm>
          <a:prstGeom prst="rightArrow">
            <a:avLst/>
          </a:prstGeom>
          <a:gradFill>
            <a:gsLst>
              <a:gs pos="98000">
                <a:srgbClr val="A6D7DC"/>
              </a:gs>
              <a:gs pos="100000">
                <a:srgbClr val="760303"/>
              </a:gs>
            </a:gsLst>
            <a:lin ang="5400000" scaled="0"/>
          </a:gradFill>
          <a:ln>
            <a:solidFill>
              <a:srgbClr val="BE0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26" name="图片 2"/>
          <p:cNvPicPr/>
          <p:nvPr/>
        </p:nvPicPr>
        <p:blipFill>
          <a:blip r:embed="rId6"/>
          <a:srcRect l="11745" t="21953" r="52565" b="37099"/>
          <a:stretch>
            <a:fillRect/>
          </a:stretch>
        </p:blipFill>
        <p:spPr>
          <a:xfrm>
            <a:off x="8153400" y="130810"/>
            <a:ext cx="3392805" cy="253746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9521190" y="2463165"/>
            <a:ext cx="2540000" cy="245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000"/>
              <a:t>Zenith angle</a:t>
            </a:r>
            <a:endParaRPr lang="zh-CN" altLang="en-US" sz="1000"/>
          </a:p>
        </p:txBody>
      </p:sp>
      <p:pic>
        <p:nvPicPr>
          <p:cNvPr id="28" name="图片 27" descr="DRYN`9KC3U`]MEQ{H]~H`~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5400000">
            <a:off x="7741285" y="1261110"/>
            <a:ext cx="986155" cy="16192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469515" y="6197600"/>
            <a:ext cx="8481695" cy="3371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600"/>
              <a:t>(Cut: zenith &lt; 40</a:t>
            </a:r>
            <a:r>
              <a:rPr lang="zh-CN" altLang="en-US" sz="1600"/>
              <a:t>°，2020</a:t>
            </a:r>
            <a:r>
              <a:rPr lang="en-US" altLang="zh-CN" sz="1600"/>
              <a:t>/</a:t>
            </a:r>
            <a:r>
              <a:rPr lang="zh-CN" altLang="en-US" sz="1600"/>
              <a:t>1</a:t>
            </a:r>
            <a:r>
              <a:rPr lang="en-US" altLang="zh-CN" sz="1600"/>
              <a:t>/</a:t>
            </a:r>
            <a:r>
              <a:rPr lang="zh-CN" altLang="en-US" sz="1600"/>
              <a:t>1</a:t>
            </a:r>
            <a:r>
              <a:rPr lang="en-US" altLang="zh-CN" sz="1600"/>
              <a:t> </a:t>
            </a:r>
            <a:r>
              <a:rPr lang="zh-CN" altLang="en-US" sz="1600"/>
              <a:t>00：00</a:t>
            </a:r>
            <a:r>
              <a:rPr lang="en-US" altLang="zh-CN" sz="1600"/>
              <a:t>——</a:t>
            </a:r>
            <a:r>
              <a:rPr lang="zh-CN" altLang="en-US" sz="1600"/>
              <a:t>2024</a:t>
            </a:r>
            <a:r>
              <a:rPr lang="en-US" altLang="zh-CN" sz="1600"/>
              <a:t>/</a:t>
            </a:r>
            <a:r>
              <a:rPr lang="zh-CN" altLang="en-US" sz="1600"/>
              <a:t>12</a:t>
            </a:r>
            <a:r>
              <a:rPr lang="en-US" altLang="zh-CN" sz="1600"/>
              <a:t>/</a:t>
            </a:r>
            <a:r>
              <a:rPr lang="zh-CN" altLang="en-US" sz="1600"/>
              <a:t>30</a:t>
            </a:r>
            <a:r>
              <a:rPr lang="en-US" altLang="zh-CN" sz="1600"/>
              <a:t> </a:t>
            </a:r>
            <a:r>
              <a:rPr lang="zh-CN" altLang="en-US" sz="1600"/>
              <a:t>00：00</a:t>
            </a:r>
            <a:r>
              <a:rPr lang="en-US" altLang="zh-CN" sz="1600"/>
              <a:t>)</a:t>
            </a:r>
            <a:endParaRPr lang="en-US" altLang="zh-CN" sz="1600"/>
          </a:p>
        </p:txBody>
      </p:sp>
    </p:spTree>
    <p:custDataLst>
      <p:tags r:id="rId8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1600" y="384245"/>
            <a:ext cx="10969200" cy="705600"/>
          </a:xfrm>
        </p:spPr>
        <p:txBody>
          <a:bodyPr>
            <a:noAutofit/>
          </a:bodyPr>
          <a:p>
            <a:r>
              <a:rPr lang="en-US" altLang="zh-CN" sz="2800"/>
              <a:t>Sheild effect of the celestial bodies </a:t>
            </a:r>
            <a:endParaRPr lang="en-US" altLang="zh-CN" sz="2800"/>
          </a:p>
        </p:txBody>
      </p:sp>
      <p:graphicFrame>
        <p:nvGraphicFramePr>
          <p:cNvPr id="6" name="内容占位符 5"/>
          <p:cNvGraphicFramePr/>
          <p:nvPr>
            <p:ph idx="1"/>
            <p:custDataLst>
              <p:tags r:id="rId1"/>
            </p:custDataLst>
          </p:nvPr>
        </p:nvGraphicFramePr>
        <p:xfrm>
          <a:off x="814705" y="1089660"/>
          <a:ext cx="9296400" cy="237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8800"/>
                <a:gridCol w="3098800"/>
                <a:gridCol w="309880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Celestial bodies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i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ŋ</a:t>
                      </a:r>
                      <a:endParaRPr lang="en-US" altLang="zh-CN" i="1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Rate</a:t>
                      </a:r>
                      <a:endParaRPr lang="en-US" altLang="zh-CN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C</a:t>
                      </a:r>
                      <a:r>
                        <a:rPr sz="1800">
                          <a:sym typeface="+mn-ea"/>
                        </a:rPr>
                        <a:t>ritical-list numbered minor planets</a:t>
                      </a:r>
                      <a:r>
                        <a:rPr lang="en-US" sz="1800">
                          <a:sym typeface="+mn-ea"/>
                        </a:rPr>
                        <a:t>(650)</a:t>
                      </a:r>
                      <a:endParaRPr 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6.98885e-07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3.374298879685758e-09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</a:t>
                      </a:r>
                      <a:r>
                        <a:rPr lang="zh-CN" altLang="en-US" sz="1800">
                          <a:sym typeface="+mn-ea"/>
                        </a:rPr>
                        <a:t>istant minor planets</a:t>
                      </a:r>
                      <a:r>
                        <a:rPr lang="en-US" altLang="zh-CN" sz="1800">
                          <a:sym typeface="+mn-ea"/>
                        </a:rPr>
                        <a:t>(3747)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3.55714e-05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1.7174289785709234e-07</a:t>
                      </a:r>
                      <a:endParaRPr lang="zh-CN" altLang="en-US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sz="1800">
                          <a:sym typeface="+mn-ea"/>
                        </a:rPr>
                        <a:t>U</a:t>
                      </a:r>
                      <a:r>
                        <a:rPr sz="1800">
                          <a:sym typeface="+mn-ea"/>
                        </a:rPr>
                        <a:t>nusual minor planets</a:t>
                      </a:r>
                      <a:r>
                        <a:rPr lang="en-US" sz="1800">
                          <a:sym typeface="+mn-ea"/>
                        </a:rPr>
                        <a:t>(18169)</a:t>
                      </a:r>
                      <a:endParaRPr lang="en-US" sz="1800">
                        <a:sym typeface="+mn-ea"/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0.0857058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0.0004137976704644851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All minor planets(22166)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0.085742070285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0.00041397278766122186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>
            <p:custDataLst>
              <p:tags r:id="rId2"/>
            </p:custDataLst>
          </p:nvPr>
        </p:nvGraphicFramePr>
        <p:xfrm>
          <a:off x="811530" y="3455670"/>
          <a:ext cx="9298305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99435"/>
                <a:gridCol w="3138170"/>
                <a:gridCol w="306070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 b="0">
                          <a:solidFill>
                            <a:schemeClr val="dk1"/>
                          </a:solidFill>
                          <a:sym typeface="+mn-ea"/>
                        </a:rPr>
                        <a:t>Mars </a:t>
                      </a:r>
                      <a:endParaRPr lang="en-US" altLang="zh-CN" b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0.00689729430695</a:t>
                      </a:r>
                      <a:endParaRPr lang="en-US" altLang="zh-CN" b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en-US" altLang="zh-CN" b="0">
                          <a:solidFill>
                            <a:schemeClr val="dk1"/>
                          </a:solidFill>
                        </a:rPr>
                        <a:t>3.330094715554683e-05</a:t>
                      </a:r>
                      <a:endParaRPr lang="en-US" altLang="zh-CN" b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Venus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0.0381211310996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0.00018405329912894708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Mercury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0.00318853988725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1.5394645141018947e-05</a:t>
                      </a:r>
                      <a:endParaRPr lang="en-US" altLang="zh-CN" sz="1800">
                        <a:sym typeface="+mn-ea"/>
                      </a:endParaRPr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Jupiter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0.0803391225414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0.0003878867212579793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Saturn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0.000861242620965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4.1581805462412636e-06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Uranus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0.00145070563109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7.0041772047487175e-06</a:t>
                      </a:r>
                      <a:endParaRPr lang="zh-CN" altLang="en-US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Neptune 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0.000153157267836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7.394612808612953e-07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814705" y="6322695"/>
          <a:ext cx="9300210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00070"/>
                <a:gridCol w="3100070"/>
                <a:gridCol w="3100070"/>
              </a:tblGrid>
              <a:tr h="365760"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b="0">
                          <a:solidFill>
                            <a:schemeClr val="dk1"/>
                          </a:solidFill>
                        </a:rPr>
                        <a:t>Comets</a:t>
                      </a:r>
                      <a:endParaRPr lang="zh-CN" altLang="en-US" b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b="0">
                          <a:solidFill>
                            <a:schemeClr val="dk1"/>
                          </a:solidFill>
                        </a:rPr>
                        <a:t>2.55247e-07</a:t>
                      </a:r>
                      <a:endParaRPr lang="zh-CN" altLang="en-US" b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p>
                      <a:pPr algn="l">
                        <a:buClrTx/>
                        <a:buSzTx/>
                        <a:buFontTx/>
                        <a:buNone/>
                      </a:pPr>
                      <a:r>
                        <a:rPr lang="zh-CN" altLang="en-US" b="0">
                          <a:solidFill>
                            <a:schemeClr val="dk1"/>
                          </a:solidFill>
                        </a:rPr>
                        <a:t>1.2323625004731116e-09</a:t>
                      </a:r>
                      <a:endParaRPr lang="zh-CN" altLang="en-US" b="0">
                        <a:solidFill>
                          <a:schemeClr val="dk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矩形 3"/>
          <p:cNvSpPr/>
          <p:nvPr/>
        </p:nvSpPr>
        <p:spPr>
          <a:xfrm>
            <a:off x="6976745" y="943610"/>
            <a:ext cx="1977390" cy="542925"/>
          </a:xfrm>
          <a:prstGeom prst="rect">
            <a:avLst/>
          </a:prstGeom>
          <a:noFill/>
          <a:ln w="28575">
            <a:solidFill>
              <a:srgbClr val="A6D7D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5" name="直接连接符 4"/>
          <p:cNvCxnSpPr>
            <a:stCxn id="4" idx="0"/>
          </p:cNvCxnSpPr>
          <p:nvPr/>
        </p:nvCxnSpPr>
        <p:spPr>
          <a:xfrm flipV="1">
            <a:off x="7965440" y="462280"/>
            <a:ext cx="804545" cy="481330"/>
          </a:xfrm>
          <a:prstGeom prst="line">
            <a:avLst/>
          </a:prstGeom>
          <a:ln w="22225">
            <a:solidFill>
              <a:srgbClr val="A6D7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8769985" y="181610"/>
            <a:ext cx="2540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R</a:t>
            </a:r>
            <a:r>
              <a:rPr lang="zh-CN" altLang="en-US"/>
              <a:t>atio</a:t>
            </a:r>
            <a:r>
              <a:rPr lang="en-US" altLang="zh-CN"/>
              <a:t> to </a:t>
            </a:r>
            <a:r>
              <a:rPr lang="zh-CN" altLang="en-US" sz="1800">
                <a:sym typeface="+mn-ea"/>
              </a:rPr>
              <a:t>ŋ of</a:t>
            </a:r>
            <a:r>
              <a:rPr lang="en-US" altLang="zh-CN" sz="1800">
                <a:sym typeface="+mn-ea"/>
              </a:rPr>
              <a:t> the moon</a:t>
            </a:r>
            <a:r>
              <a:rPr lang="zh-CN" altLang="en-US" sz="1800">
                <a:sym typeface="+mn-ea"/>
              </a:rPr>
              <a:t> </a:t>
            </a:r>
            <a:r>
              <a:rPr lang="zh-CN" altLang="en-US" sz="1800"/>
              <a:t> </a:t>
            </a:r>
            <a:endParaRPr lang="zh-CN" altLang="en-US" sz="1800"/>
          </a:p>
        </p:txBody>
      </p:sp>
      <p:sp>
        <p:nvSpPr>
          <p:cNvPr id="9" name="右大括号 8"/>
          <p:cNvSpPr/>
          <p:nvPr/>
        </p:nvSpPr>
        <p:spPr>
          <a:xfrm>
            <a:off x="10265410" y="1640205"/>
            <a:ext cx="245745" cy="1619250"/>
          </a:xfrm>
          <a:prstGeom prst="rightBrace">
            <a:avLst/>
          </a:prstGeom>
          <a:ln w="34925">
            <a:solidFill>
              <a:srgbClr val="A6D7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10716895" y="1793875"/>
            <a:ext cx="10585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ym typeface="+mn-ea"/>
              </a:rPr>
              <a:t>The </a:t>
            </a:r>
            <a:r>
              <a:rPr b="1">
                <a:sym typeface="+mn-ea"/>
              </a:rPr>
              <a:t>minor planets</a:t>
            </a:r>
            <a:endParaRPr lang="zh-CN" altLang="en-US" b="1"/>
          </a:p>
        </p:txBody>
      </p:sp>
      <p:sp>
        <p:nvSpPr>
          <p:cNvPr id="11" name="右大括号 10"/>
          <p:cNvSpPr/>
          <p:nvPr/>
        </p:nvSpPr>
        <p:spPr>
          <a:xfrm>
            <a:off x="10270490" y="3683635"/>
            <a:ext cx="245745" cy="2202180"/>
          </a:xfrm>
          <a:prstGeom prst="rightBrace">
            <a:avLst/>
          </a:prstGeom>
          <a:ln w="34925">
            <a:solidFill>
              <a:srgbClr val="A6D7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10721975" y="4175125"/>
            <a:ext cx="105854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b="1">
                <a:sym typeface="+mn-ea"/>
              </a:rPr>
              <a:t>The </a:t>
            </a:r>
            <a:r>
              <a:rPr b="1">
                <a:sym typeface="+mn-ea"/>
              </a:rPr>
              <a:t> major planet</a:t>
            </a:r>
            <a:r>
              <a:rPr lang="en-US" b="1">
                <a:sym typeface="+mn-ea"/>
              </a:rPr>
              <a:t>s</a:t>
            </a:r>
            <a:endParaRPr lang="en-US" b="1">
              <a:sym typeface="+mn-ea"/>
            </a:endParaRPr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0114915" y="6496685"/>
            <a:ext cx="632460" cy="635"/>
          </a:xfrm>
          <a:prstGeom prst="line">
            <a:avLst/>
          </a:prstGeom>
          <a:ln w="28575">
            <a:solidFill>
              <a:srgbClr val="A6D7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0764520" y="6312535"/>
            <a:ext cx="9702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>
              <a:buClrTx/>
              <a:buSzTx/>
              <a:buFontTx/>
              <a:buNone/>
            </a:pPr>
            <a:r>
              <a:rPr lang="zh-CN" altLang="en-US">
                <a:solidFill>
                  <a:schemeClr val="dk1"/>
                </a:solidFill>
                <a:sym typeface="+mn-ea"/>
              </a:rPr>
              <a:t>Comets</a:t>
            </a:r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3907155" y="943610"/>
            <a:ext cx="1977390" cy="542925"/>
          </a:xfrm>
          <a:prstGeom prst="rect">
            <a:avLst/>
          </a:prstGeom>
          <a:noFill/>
          <a:ln w="28575">
            <a:solidFill>
              <a:srgbClr val="A6D7D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4156710" y="462280"/>
            <a:ext cx="637540" cy="450850"/>
          </a:xfrm>
          <a:prstGeom prst="line">
            <a:avLst/>
          </a:prstGeom>
          <a:ln w="28575">
            <a:solidFill>
              <a:srgbClr val="A6D7D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 descr="W7DLK@RN%@ZNJTNC1KP)4[L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0560" y="43180"/>
            <a:ext cx="1181100" cy="419100"/>
          </a:xfrm>
          <a:prstGeom prst="rect">
            <a:avLst/>
          </a:prstGeom>
        </p:spPr>
      </p:pic>
      <p:sp>
        <p:nvSpPr>
          <p:cNvPr id="19" name="圆角矩形 18"/>
          <p:cNvSpPr/>
          <p:nvPr/>
        </p:nvSpPr>
        <p:spPr>
          <a:xfrm>
            <a:off x="2981325" y="62865"/>
            <a:ext cx="1577340" cy="368935"/>
          </a:xfrm>
          <a:prstGeom prst="roundRect">
            <a:avLst/>
          </a:prstGeom>
          <a:noFill/>
          <a:ln w="34925">
            <a:solidFill>
              <a:srgbClr val="A6D7DC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C0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1600" y="384245"/>
            <a:ext cx="10969200" cy="705600"/>
          </a:xfrm>
        </p:spPr>
        <p:txBody>
          <a:bodyPr>
            <a:noAutofit/>
          </a:bodyPr>
          <a:p>
            <a:r>
              <a:rPr lang="zh-CN" altLang="en-US" sz="2800" b="1" dirty="0" smtClean="0">
                <a:cs typeface="Segoe UI Light" panose="020B0502040204020203" pitchFamily="34" charset="0"/>
                <a:sym typeface="+mn-ea"/>
              </a:rPr>
              <a:t>Significance</a:t>
            </a:r>
            <a:endParaRPr lang="zh-CN" altLang="en-US" sz="2800" b="1" dirty="0" smtClean="0">
              <a:cs typeface="Segoe UI Light" panose="020B0502040204020203" pitchFamily="34" charset="0"/>
              <a:sym typeface="+mn-ea"/>
            </a:endParaRPr>
          </a:p>
        </p:txBody>
      </p:sp>
      <p:pic>
        <p:nvPicPr>
          <p:cNvPr id="6" name="内容占位符 5" descr="WMXU}YU0YZ`0MI3__F`GT_G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4972050" y="1819910"/>
            <a:ext cx="2647950" cy="84772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文本框 6"/>
              <p:cNvSpPr txBox="1"/>
              <p:nvPr/>
            </p:nvSpPr>
            <p:spPr>
              <a:xfrm>
                <a:off x="2768600" y="3218815"/>
                <a:ext cx="3533775" cy="688975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𝑜𝑛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𝑚𝑜𝑜𝑛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𝑜𝑛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≈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𝑜𝑓𝑓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𝑚𝑜𝑜𝑛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𝑁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𝑜𝑓𝑓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,</m:t>
                              </m:r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≈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𝑚𝑜𝑜𝑛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ŋ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7" name="文本框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8600" y="3218815"/>
                <a:ext cx="3533775" cy="688975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文本框 7"/>
          <p:cNvSpPr txBox="1"/>
          <p:nvPr/>
        </p:nvSpPr>
        <p:spPr>
          <a:xfrm>
            <a:off x="893445" y="1390650"/>
            <a:ext cx="40665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For a certain celestial body A：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1188720" y="2059940"/>
            <a:ext cx="41173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formula</a:t>
            </a:r>
            <a:r>
              <a:rPr lang="en-US" altLang="zh-CN"/>
              <a:t> for </a:t>
            </a:r>
            <a:r>
              <a:rPr lang="zh-CN" altLang="en-US">
                <a:sym typeface="+mn-ea"/>
              </a:rPr>
              <a:t>calculati</a:t>
            </a:r>
            <a:r>
              <a:rPr lang="en-US" altLang="zh-CN">
                <a:sym typeface="+mn-ea"/>
              </a:rPr>
              <a:t>ng</a:t>
            </a:r>
            <a:r>
              <a:rPr lang="en-US" altLang="zh-CN"/>
              <a:t> s</a:t>
            </a:r>
            <a:r>
              <a:rPr lang="zh-CN" altLang="en-US">
                <a:sym typeface="+mn-ea"/>
              </a:rPr>
              <a:t>ignificance  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/>
              <p:cNvSpPr txBox="1"/>
              <p:nvPr/>
            </p:nvSpPr>
            <p:spPr>
              <a:xfrm>
                <a:off x="7663180" y="1644015"/>
                <a:ext cx="4117340" cy="1198880"/>
              </a:xfrm>
              <a:prstGeom prst="rect">
                <a:avLst/>
              </a:prstGeom>
              <a:noFill/>
            </p:spPr>
            <p:txBody>
              <a:bodyPr wrap="square" rtlCol="0" anchor="t">
                <a:spAutoFit/>
              </a:bodyPr>
              <a:p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charset="0"/>
                        <a:cs typeface="Cambria Math" panose="02040503050406030204" charset="0"/>
                      </a:rPr>
                      <m:t>𝛼</m:t>
                    </m:r>
                  </m:oMath>
                </a14:m>
                <a:r>
                  <a:rPr lang="en-US" altLang="zh-CN" sz="1800"/>
                  <a:t> is the ratio of the observation time towards the source window and the observation time from the back source window</a:t>
                </a:r>
                <a:endParaRPr lang="en-US" altLang="zh-CN" sz="1800"/>
              </a:p>
            </p:txBody>
          </p:sp>
        </mc:Choice>
        <mc:Fallback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3180" y="1644015"/>
                <a:ext cx="4117340" cy="1198880"/>
              </a:xfrm>
              <a:prstGeom prst="rect">
                <a:avLst/>
              </a:prstGeom>
              <a:blipFill rotWithShape="1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矩形 10"/>
          <p:cNvSpPr/>
          <p:nvPr/>
        </p:nvSpPr>
        <p:spPr>
          <a:xfrm>
            <a:off x="7581265" y="1558290"/>
            <a:ext cx="4180205" cy="1465580"/>
          </a:xfrm>
          <a:prstGeom prst="rect">
            <a:avLst/>
          </a:prstGeom>
          <a:noFill/>
          <a:ln>
            <a:solidFill>
              <a:srgbClr val="BE094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/>
        </p:nvSpPr>
        <p:spPr>
          <a:xfrm>
            <a:off x="6302375" y="3425190"/>
            <a:ext cx="1106170" cy="276225"/>
          </a:xfrm>
          <a:prstGeom prst="rightArrow">
            <a:avLst/>
          </a:prstGeom>
          <a:solidFill>
            <a:srgbClr val="BE094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文本框 12"/>
              <p:cNvSpPr txBox="1"/>
              <p:nvPr/>
            </p:nvSpPr>
            <p:spPr>
              <a:xfrm>
                <a:off x="7866951" y="3219069"/>
                <a:ext cx="1831975" cy="904875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𝐴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𝑆</m:t>
                              </m:r>
                            </m:e>
                            <m:sub>
                              <m: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  <m:t>𝑚𝑜𝑜𝑛</m:t>
                              </m:r>
                            </m:sub>
                          </m:sSub>
                        </m:den>
                      </m:f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radPr>
                        <m:deg/>
                        <m:e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charset="0"/>
                                  <a:cs typeface="Cambria Math" panose="02040503050406030204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𝐴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ŋ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charset="0"/>
                                      <a:cs typeface="Cambria Math" panose="02040503050406030204" charset="0"/>
                                    </a:rPr>
                                    <m:t>𝑚𝑜𝑜𝑛</m:t>
                                  </m:r>
                                </m:sub>
                              </m:sSub>
                            </m:den>
                          </m:f>
                        </m:e>
                      </m:rad>
                    </m:oMath>
                  </m:oMathPara>
                </a14:m>
                <a:endParaRPr lang="zh-CN" altLang="en-US"/>
              </a:p>
            </p:txBody>
          </p:sp>
        </mc:Choice>
        <mc:Fallback>
          <p:sp>
            <p:nvSpPr>
              <p:cNvPr id="13" name="文本框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951" y="3219069"/>
                <a:ext cx="1831975" cy="904875"/>
              </a:xfrm>
              <a:prstGeom prst="rect">
                <a:avLst/>
              </a:prstGeom>
              <a:blipFill rotWithShape="1">
                <a:blip r:embed="rId4"/>
                <a:stretch>
                  <a:fillRect l="-31" t="-28" r="31" b="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文本框 13"/>
          <p:cNvSpPr txBox="1"/>
          <p:nvPr/>
        </p:nvSpPr>
        <p:spPr>
          <a:xfrm>
            <a:off x="978535" y="4318000"/>
            <a:ext cx="95377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/>
              <a:t>W</a:t>
            </a:r>
            <a:r>
              <a:rPr lang="zh-CN" altLang="en-US"/>
              <a:t>ithout involving coincidence and magnetic field, we can get：</a:t>
            </a:r>
            <a:endParaRPr lang="en-US" altLang="zh-CN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文本框 15"/>
              <p:cNvSpPr txBox="1"/>
              <p:nvPr/>
            </p:nvSpPr>
            <p:spPr>
              <a:xfrm>
                <a:off x="4249991" y="5033899"/>
                <a:ext cx="558673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>
                              <a:latin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sz="1800">
                              <a:latin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800">
                              <a:latin typeface="Cambria Math" panose="02040503050406030204" charset="0"/>
                              <a:sym typeface="+mn-ea"/>
                            </a:rPr>
                            <m:t>Venus</m:t>
                          </m:r>
                          <m:r>
                            <a:rPr lang="en-US" altLang="zh-CN" sz="1800">
                              <a:latin typeface="Cambria Math" panose="02040503050406030204" charset="0"/>
                            </a:rPr>
                            <m:t> 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01357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𝑚𝑜𝑜𝑛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01357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∗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103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25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401</m:t>
                      </m:r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991" y="5033899"/>
                <a:ext cx="5586730" cy="368300"/>
              </a:xfrm>
              <a:prstGeom prst="rect">
                <a:avLst/>
              </a:prstGeom>
              <a:blipFill rotWithShape="1">
                <a:blip r:embed="rId5"/>
                <a:stretch>
                  <a:fillRect l="-10" t="-69" r="10" b="6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7" name="文本框 16"/>
              <p:cNvSpPr txBox="1"/>
              <p:nvPr/>
            </p:nvSpPr>
            <p:spPr>
              <a:xfrm>
                <a:off x="4249991" y="5402199"/>
                <a:ext cx="5731510" cy="36068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p>
                <a:pPr algn="l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𝐽𝑢𝑝𝑖𝑡𝑒𝑟</m:t>
                          </m:r>
                          <m:r>
                            <a:rPr lang="en-US" altLang="zh-CN">
                              <a:latin typeface="Cambria Math" panose="02040503050406030204" charset="0"/>
                              <a:sym typeface="+mn-ea"/>
                            </a:rPr>
                            <m:t>  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01969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∗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charset="0"/>
                              <a:cs typeface="Cambria Math" panose="02040503050406030204" charset="0"/>
                            </a:rPr>
                            <m:t>𝑚𝑜𝑜𝑛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01969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∗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103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25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=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2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.</m:t>
                      </m:r>
                      <m:r>
                        <a:rPr lang="en-US" altLang="zh-CN" i="1">
                          <a:latin typeface="Cambria Math" panose="02040503050406030204" charset="0"/>
                          <a:cs typeface="Cambria Math" panose="02040503050406030204" charset="0"/>
                        </a:rPr>
                        <m:t>032</m:t>
                      </m:r>
                    </m:oMath>
                  </m:oMathPara>
                </a14:m>
                <a:endParaRPr lang="en-US" altLang="zh-CN"/>
              </a:p>
            </p:txBody>
          </p:sp>
        </mc:Choice>
        <mc:Fallback>
          <p:sp>
            <p:nvSpPr>
              <p:cNvPr id="17" name="文本框 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9991" y="5402199"/>
                <a:ext cx="5731510" cy="360680"/>
              </a:xfrm>
              <a:prstGeom prst="rect">
                <a:avLst/>
              </a:prstGeom>
              <a:blipFill rotWithShape="1">
                <a:blip r:embed="rId6"/>
                <a:stretch>
                  <a:fillRect l="-10" t="-70" r="10" b="7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矩形 17"/>
          <p:cNvSpPr/>
          <p:nvPr/>
        </p:nvSpPr>
        <p:spPr>
          <a:xfrm>
            <a:off x="8206105" y="5031740"/>
            <a:ext cx="717550" cy="297180"/>
          </a:xfrm>
          <a:prstGeom prst="rect">
            <a:avLst/>
          </a:prstGeom>
          <a:noFill/>
          <a:ln>
            <a:solidFill>
              <a:srgbClr val="BE09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9" name="直接连接符 18"/>
          <p:cNvCxnSpPr>
            <a:stCxn id="18" idx="0"/>
            <a:endCxn id="21" idx="1"/>
          </p:cNvCxnSpPr>
          <p:nvPr/>
        </p:nvCxnSpPr>
        <p:spPr>
          <a:xfrm flipV="1">
            <a:off x="8564880" y="4488180"/>
            <a:ext cx="747395" cy="543560"/>
          </a:xfrm>
          <a:prstGeom prst="line">
            <a:avLst/>
          </a:prstGeom>
          <a:ln>
            <a:solidFill>
              <a:srgbClr val="BE094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9261475" y="4318635"/>
            <a:ext cx="258064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/>
              <a:t>form Rui Zhang’s report</a:t>
            </a:r>
            <a:endParaRPr lang="en-US"/>
          </a:p>
        </p:txBody>
      </p:sp>
      <p:sp>
        <p:nvSpPr>
          <p:cNvPr id="21" name="矩形 20"/>
          <p:cNvSpPr/>
          <p:nvPr/>
        </p:nvSpPr>
        <p:spPr>
          <a:xfrm>
            <a:off x="9312275" y="4318635"/>
            <a:ext cx="2467610" cy="338455"/>
          </a:xfrm>
          <a:prstGeom prst="rect">
            <a:avLst/>
          </a:prstGeom>
          <a:noFill/>
          <a:ln>
            <a:solidFill>
              <a:srgbClr val="BE094E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11600" y="384245"/>
            <a:ext cx="10969200" cy="705600"/>
          </a:xfrm>
        </p:spPr>
        <p:txBody>
          <a:bodyPr>
            <a:noAutofit/>
          </a:bodyPr>
          <a:p>
            <a:r>
              <a:rPr lang="zh-CN" altLang="en-US" sz="2800" b="1" dirty="0" smtClean="0">
                <a:cs typeface="Segoe UI Light" panose="020B0502040204020203" pitchFamily="34" charset="0"/>
                <a:sym typeface="+mn-ea"/>
              </a:rPr>
              <a:t>Analysis of some point sources</a:t>
            </a:r>
            <a:endParaRPr lang="zh-CN" altLang="en-US" sz="2800" b="1" dirty="0" smtClean="0">
              <a:cs typeface="Segoe UI Light" panose="020B0502040204020203" pitchFamily="34" charset="0"/>
              <a:sym typeface="+mn-ea"/>
            </a:endParaRPr>
          </a:p>
        </p:txBody>
      </p:sp>
      <p:pic>
        <p:nvPicPr>
          <p:cNvPr id="5" name="内容占位符 4"/>
          <p:cNvPicPr>
            <a:picLocks noChangeAspect="1"/>
          </p:cNvPicPr>
          <p:nvPr>
            <p:ph idx="1"/>
            <p:custDataLst>
              <p:tags r:id="rId1"/>
            </p:custDataLst>
          </p:nvPr>
        </p:nvPicPr>
        <p:blipFill>
          <a:blip r:embed="rId2"/>
          <a:srcRect l="29635" t="30224" r="25169" b="15710"/>
          <a:stretch>
            <a:fillRect/>
          </a:stretch>
        </p:blipFill>
        <p:spPr>
          <a:xfrm>
            <a:off x="1569085" y="1089660"/>
            <a:ext cx="9454515" cy="368808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188720" y="5113020"/>
            <a:ext cx="753872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t>In order to check the correctness of 3D energy spectrum analysis</a:t>
            </a:r>
            <a:r>
              <a:rPr lang="en-US"/>
              <a:t>.</a:t>
            </a:r>
            <a:endParaRPr lang="en-US"/>
          </a:p>
        </p:txBody>
      </p:sp>
      <p:sp>
        <p:nvSpPr>
          <p:cNvPr id="3" name="文本框 2"/>
          <p:cNvSpPr txBox="1"/>
          <p:nvPr/>
        </p:nvSpPr>
        <p:spPr>
          <a:xfrm>
            <a:off x="1188720" y="5631815"/>
            <a:ext cx="7538720" cy="6451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>
              <a:buFont typeface="Arial" panose="020B0604020202020204" pitchFamily="34" charset="0"/>
              <a:buChar char="•"/>
            </a:pPr>
            <a:r>
              <a:t>In order to be familiar with the LHAASO energy spectrum analysis process and get the DM limits of LHAASO</a:t>
            </a: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1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1_2"/>
  <p:tag name="KSO_WM_UNIT_ID" val="custom0_9*l_h_i*1_1_2"/>
  <p:tag name="KSO_WM_UNIT_LAYERLEVEL" val="1_1_1"/>
  <p:tag name="KSO_WM_DIAGRAM_GROUP_CODE" val="l1-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11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12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1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i*1_2"/>
  <p:tag name="KSO_WM_UNIT_LAYERLEVEL" val="1_1"/>
  <p:tag name="KSO_WM_UNIT_FILL_FORE_SCHEMECOLOR_INDEX" val="5"/>
  <p:tag name="KSO_WM_UNIT_FILL_TYPE" val="1"/>
  <p:tag name="KSO_WM_UNIT_USESOURCEFORMAT_APPLY" val="0"/>
  <p:tag name="KSO_WM_UNIT_HIGHLIGHT" val="0"/>
  <p:tag name="KSO_WM_UNIT_COMPATIBLE" val="0"/>
  <p:tag name="KSO_WM_UNIT_TYPE" val="l_i"/>
  <p:tag name="KSO_WM_UNIT_INDEX" val="1_2"/>
</p:tagLst>
</file>

<file path=ppt/tags/tag1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h_i*1_4_1"/>
  <p:tag name="KSO_WM_UNIT_LAYERLEVEL" val="1_1_1"/>
  <p:tag name="KSO_WM_UNIT_FILL_FORE_SCHEMECOLOR_INDEX" val="7"/>
  <p:tag name="KSO_WM_UNIT_FILL_TYPE" val="1"/>
  <p:tag name="KSO_WM_UNIT_USESOURCEFORMAT_APPLY" val="0"/>
  <p:tag name="KSO_WM_UNIT_HIGHLIGHT" val="0"/>
  <p:tag name="KSO_WM_UNIT_COMPATIBLE" val="0"/>
  <p:tag name="KSO_WM_UNIT_TYPE" val="l_h_i"/>
  <p:tag name="KSO_WM_UNIT_INDEX" val="1_4_1"/>
</p:tagLst>
</file>

<file path=ppt/tags/tag1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h_i*1_2_2"/>
  <p:tag name="KSO_WM_UNIT_LAYERLEVEL" val="1_1_1"/>
  <p:tag name="KSO_WM_UNIT_FILL_FORE_SCHEMECOLOR_INDEX" val="7"/>
  <p:tag name="KSO_WM_UNIT_FILL_TYPE" val="1"/>
  <p:tag name="KSO_WM_UNIT_USESOURCEFORMAT_APPLY" val="0"/>
  <p:tag name="KSO_WM_UNIT_HIGHLIGHT" val="0"/>
  <p:tag name="KSO_WM_UNIT_COMPATIBLE" val="0"/>
  <p:tag name="KSO_WM_UNIT_TYPE" val="l_h_i"/>
  <p:tag name="KSO_WM_UNIT_INDEX" val="1_2_2"/>
</p:tagLst>
</file>

<file path=ppt/tags/tag1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h_i*1_1_2"/>
  <p:tag name="KSO_WM_UNIT_LAYERLEVEL" val="1_1_1"/>
  <p:tag name="KSO_WM_UNIT_FILL_FORE_SCHEMECOLOR_INDEX" val="6"/>
  <p:tag name="KSO_WM_UNIT_FILL_TYPE" val="1"/>
  <p:tag name="KSO_WM_UNIT_USESOURCEFORMAT_APPLY" val="0"/>
  <p:tag name="KSO_WM_UNIT_HIGHLIGHT" val="0"/>
  <p:tag name="KSO_WM_UNIT_COMPATIBLE" val="0"/>
  <p:tag name="KSO_WM_UNIT_TYPE" val="l_h_i"/>
  <p:tag name="KSO_WM_UNIT_INDEX" val="1_1_2"/>
</p:tagLst>
</file>

<file path=ppt/tags/tag1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h_i*1_3_2"/>
  <p:tag name="KSO_WM_UNIT_LAYERLEVEL" val="1_1_1"/>
  <p:tag name="KSO_WM_UNIT_FILL_FORE_SCHEMECOLOR_INDEX" val="6"/>
  <p:tag name="KSO_WM_UNIT_FILL_TYPE" val="1"/>
  <p:tag name="KSO_WM_UNIT_USESOURCEFORMAT_APPLY" val="0"/>
  <p:tag name="KSO_WM_UNIT_HIGHLIGHT" val="0"/>
  <p:tag name="KSO_WM_UNIT_COMPATIBLE" val="0"/>
  <p:tag name="KSO_WM_UNIT_TYPE" val="l_h_i"/>
  <p:tag name="KSO_WM_UNIT_INDEX" val="1_3_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0_2*i*1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1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0_2*i*6"/>
  <p:tag name="KSO_WM_TEMPLATE_CATEGORY" val="custom"/>
  <p:tag name="KSO_WM_TEMPLATE_INDEX" val="0"/>
  <p:tag name="KSO_WM_UNIT_INDEX" val="6"/>
  <p:tag name="KSO_WM_UNIT_HIGHLIGHT" val="0"/>
  <p:tag name="KSO_WM_UNIT_COMPATIBLE" val="0"/>
  <p:tag name="KSO_WM_DIAGRAM_GROUP_CODE" val="m1-1"/>
  <p:tag name="KSO_WM_UNIT_LAYERLEVEL" val="1"/>
</p:tagLst>
</file>

<file path=ppt/tags/tag2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20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21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22.xml><?xml version="1.0" encoding="utf-8"?>
<p:tagLst xmlns:p="http://schemas.openxmlformats.org/presentationml/2006/main">
  <p:tag name="KSO_WM_TAG_VERSION" val="1.0"/>
  <p:tag name="KSO_WM_TEMPLATE_CATEGORY" val="custom"/>
  <p:tag name="KSO_WM_TEMPLATE_INDEX" val="0"/>
</p:tagLst>
</file>

<file path=ppt/tags/tag23.xml><?xml version="1.0" encoding="utf-8"?>
<p:tagLst xmlns:p="http://schemas.openxmlformats.org/presentationml/2006/main">
  <p:tag name="KSO_WM_TAG_VERSION" val="1.0"/>
  <p:tag name="KSO_WM_TEMPLATE_CATEGORY" val="custom"/>
  <p:tag name="KSO_WM_TEMPLATE_INDEX" val="0"/>
</p:tagLst>
</file>

<file path=ppt/tags/tag24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TEMPLATE_THUMBS_INDEX" val="1、2、5、6、12、13、16、21、28、29、30、"/>
  <p:tag name="KSO_WM_COMBINE_RELATE_SLIDE_ID" val="background20177529_1"/>
  <p:tag name="KSO_WM_TEMPLATE_SUBCATEGORY" val="combine"/>
</p:tagLst>
</file>

<file path=ppt/tags/tag25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26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2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4_1"/>
  <p:tag name="KSO_WM_UNIT_ID" val="custom0_9*l_h_i*1_4_1"/>
  <p:tag name="KSO_WM_UNIT_LAYERLEVEL" val="1_1_1"/>
  <p:tag name="KSO_WM_DIAGRAM_GROUP_CODE" val="l1-5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2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4_2"/>
  <p:tag name="KSO_WM_UNIT_ID" val="custom0_9*l_h_i*1_4_2"/>
  <p:tag name="KSO_WM_UNIT_LAYERLEVEL" val="1_1_1"/>
  <p:tag name="KSO_WM_DIAGRAM_GROUP_CODE" val="l1-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2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3_1"/>
  <p:tag name="KSO_WM_UNIT_ID" val="custom0_9*l_h_i*1_3_1"/>
  <p:tag name="KSO_WM_UNIT_LAYERLEVEL" val="1_1_1"/>
  <p:tag name="KSO_WM_DIAGRAM_GROUP_CODE" val="l1-5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4_1"/>
  <p:tag name="KSO_WM_UNIT_ID" val="custom0_9*l_h_i*1_4_1"/>
  <p:tag name="KSO_WM_UNIT_LAYERLEVEL" val="1_1_1"/>
  <p:tag name="KSO_WM_DIAGRAM_GROUP_CODE" val="l1-5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3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3_2"/>
  <p:tag name="KSO_WM_UNIT_ID" val="custom0_9*l_h_i*1_3_2"/>
  <p:tag name="KSO_WM_UNIT_LAYERLEVEL" val="1_1_1"/>
  <p:tag name="KSO_WM_DIAGRAM_GROUP_CODE" val="l1-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3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2_1"/>
  <p:tag name="KSO_WM_UNIT_ID" val="custom0_9*l_h_i*1_2_1"/>
  <p:tag name="KSO_WM_UNIT_LAYERLEVEL" val="1_1_1"/>
  <p:tag name="KSO_WM_DIAGRAM_GROUP_CODE" val="l1-5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32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2_2"/>
  <p:tag name="KSO_WM_UNIT_ID" val="custom0_9*l_h_i*1_2_2"/>
  <p:tag name="KSO_WM_UNIT_LAYERLEVEL" val="1_1_1"/>
  <p:tag name="KSO_WM_DIAGRAM_GROUP_CODE" val="l1-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33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1_1"/>
  <p:tag name="KSO_WM_UNIT_ID" val="custom0_9*l_h_i*1_1_1"/>
  <p:tag name="KSO_WM_UNIT_LAYERLEVEL" val="1_1_1"/>
  <p:tag name="KSO_WM_DIAGRAM_GROUP_CODE" val="l1-5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3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1_2"/>
  <p:tag name="KSO_WM_UNIT_ID" val="custom0_9*l_h_i*1_1_2"/>
  <p:tag name="KSO_WM_UNIT_LAYERLEVEL" val="1_1_1"/>
  <p:tag name="KSO_WM_DIAGRAM_GROUP_CODE" val="l1-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35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36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3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i*1_2"/>
  <p:tag name="KSO_WM_UNIT_LAYERLEVEL" val="1_1"/>
  <p:tag name="KSO_WM_UNIT_FILL_FORE_SCHEMECOLOR_INDEX" val="5"/>
  <p:tag name="KSO_WM_UNIT_FILL_TYPE" val="1"/>
  <p:tag name="KSO_WM_UNIT_USESOURCEFORMAT_APPLY" val="0"/>
  <p:tag name="KSO_WM_UNIT_HIGHLIGHT" val="0"/>
  <p:tag name="KSO_WM_UNIT_COMPATIBLE" val="0"/>
  <p:tag name="KSO_WM_UNIT_TYPE" val="l_i"/>
  <p:tag name="KSO_WM_UNIT_INDEX" val="1_2"/>
</p:tagLst>
</file>

<file path=ppt/tags/tag3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h_i*1_4_1"/>
  <p:tag name="KSO_WM_UNIT_LAYERLEVEL" val="1_1_1"/>
  <p:tag name="KSO_WM_UNIT_FILL_FORE_SCHEMECOLOR_INDEX" val="7"/>
  <p:tag name="KSO_WM_UNIT_FILL_TYPE" val="1"/>
  <p:tag name="KSO_WM_UNIT_USESOURCEFORMAT_APPLY" val="0"/>
  <p:tag name="KSO_WM_UNIT_HIGHLIGHT" val="0"/>
  <p:tag name="KSO_WM_UNIT_COMPATIBLE" val="0"/>
  <p:tag name="KSO_WM_UNIT_TYPE" val="l_h_i"/>
  <p:tag name="KSO_WM_UNIT_INDEX" val="1_4_1"/>
</p:tagLst>
</file>

<file path=ppt/tags/tag3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h_i*1_2_2"/>
  <p:tag name="KSO_WM_UNIT_LAYERLEVEL" val="1_1_1"/>
  <p:tag name="KSO_WM_UNIT_FILL_FORE_SCHEMECOLOR_INDEX" val="7"/>
  <p:tag name="KSO_WM_UNIT_FILL_TYPE" val="1"/>
  <p:tag name="KSO_WM_UNIT_USESOURCEFORMAT_APPLY" val="0"/>
  <p:tag name="KSO_WM_UNIT_HIGHLIGHT" val="0"/>
  <p:tag name="KSO_WM_UNIT_COMPATIBLE" val="0"/>
  <p:tag name="KSO_WM_UNIT_TYPE" val="l_h_i"/>
  <p:tag name="KSO_WM_UNIT_INDEX" val="1_2_2"/>
</p:tagLst>
</file>

<file path=ppt/tags/tag4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4_2"/>
  <p:tag name="KSO_WM_UNIT_ID" val="custom0_9*l_h_i*1_4_2"/>
  <p:tag name="KSO_WM_UNIT_LAYERLEVEL" val="1_1_1"/>
  <p:tag name="KSO_WM_DIAGRAM_GROUP_CODE" val="l1-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40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h_i*1_1_2"/>
  <p:tag name="KSO_WM_UNIT_LAYERLEVEL" val="1_1_1"/>
  <p:tag name="KSO_WM_UNIT_FILL_FORE_SCHEMECOLOR_INDEX" val="6"/>
  <p:tag name="KSO_WM_UNIT_FILL_TYPE" val="1"/>
  <p:tag name="KSO_WM_UNIT_USESOURCEFORMAT_APPLY" val="0"/>
  <p:tag name="KSO_WM_UNIT_HIGHLIGHT" val="0"/>
  <p:tag name="KSO_WM_UNIT_COMPATIBLE" val="0"/>
  <p:tag name="KSO_WM_UNIT_TYPE" val="l_h_i"/>
  <p:tag name="KSO_WM_UNIT_INDEX" val="1_1_2"/>
</p:tagLst>
</file>

<file path=ppt/tags/tag41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DIAGRAM_GROUP_CODE" val="l1-4"/>
  <p:tag name="KSO_WM_UNIT_ID" val="custom0_7*l_h_i*1_3_2"/>
  <p:tag name="KSO_WM_UNIT_LAYERLEVEL" val="1_1_1"/>
  <p:tag name="KSO_WM_UNIT_FILL_FORE_SCHEMECOLOR_INDEX" val="6"/>
  <p:tag name="KSO_WM_UNIT_FILL_TYPE" val="1"/>
  <p:tag name="KSO_WM_UNIT_USESOURCEFORMAT_APPLY" val="0"/>
  <p:tag name="KSO_WM_UNIT_HIGHLIGHT" val="0"/>
  <p:tag name="KSO_WM_UNIT_COMPATIBLE" val="0"/>
  <p:tag name="KSO_WM_UNIT_TYPE" val="l_h_i"/>
  <p:tag name="KSO_WM_UNIT_INDEX" val="1_3_2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DIAGRAM_GROUP_CODE" val="m1-1"/>
  <p:tag name="KSO_WM_UNIT_ID" val="custom0_2*i*1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1"/>
</p:tagLst>
</file>

<file path=ppt/tags/tag43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0_2*i*6"/>
  <p:tag name="KSO_WM_TEMPLATE_CATEGORY" val="custom"/>
  <p:tag name="KSO_WM_TEMPLATE_INDEX" val="0"/>
  <p:tag name="KSO_WM_UNIT_INDEX" val="6"/>
  <p:tag name="KSO_WM_UNIT_HIGHLIGHT" val="0"/>
  <p:tag name="KSO_WM_UNIT_COMPATIBLE" val="0"/>
  <p:tag name="KSO_WM_DIAGRAM_GROUP_CODE" val="m1-1"/>
  <p:tag name="KSO_WM_UNIT_LAYERLEVEL" val="1"/>
</p:tagLst>
</file>

<file path=ppt/tags/tag44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45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46.xml><?xml version="1.0" encoding="utf-8"?>
<p:tagLst xmlns:p="http://schemas.openxmlformats.org/presentationml/2006/main">
  <p:tag name="KSO_WM_TAG_VERSION" val="1.0"/>
  <p:tag name="KSO_WM_TEMPLATE_CATEGORY" val="custom"/>
  <p:tag name="KSO_WM_TEMPLATE_INDEX" val="0"/>
</p:tagLst>
</file>

<file path=ppt/tags/tag47.xml><?xml version="1.0" encoding="utf-8"?>
<p:tagLst xmlns:p="http://schemas.openxmlformats.org/presentationml/2006/main">
  <p:tag name="KSO_WM_TAG_VERSION" val="1.0"/>
  <p:tag name="KSO_WM_TEMPLATE_CATEGORY" val="custom"/>
  <p:tag name="KSO_WM_TEMPLATE_INDEX" val="0"/>
</p:tagLst>
</file>

<file path=ppt/tags/tag48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TEMPLATE_THUMBS_INDEX" val="1、2、5、6、12、13、16、21、28、29、30、"/>
  <p:tag name="KSO_WM_COMBINE_RELATE_SLIDE_ID" val="background20177529_1"/>
  <p:tag name="KSO_WM_TEMPLATE_SUBCATEGORY" val="combine"/>
</p:tagLst>
</file>

<file path=ppt/tags/tag49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LAYERLEVEL" val="1"/>
  <p:tag name="KSO_WM_UNIT_VALUE" val="12"/>
  <p:tag name="KSO_WM_UNIT_ISCONTENTSTITLE" val="0"/>
  <p:tag name="KSO_WM_UNIT_HIGHLIGHT" val="0"/>
  <p:tag name="KSO_WM_UNIT_COMPATIBLE" val="0"/>
  <p:tag name="KSO_WM_UNIT_ID" val="custom0_1*a*1"/>
  <p:tag name="KSO_WM_UNIT_TEXT_FILL_FORE_SCHEMECOLOR_INDEX" val="16"/>
  <p:tag name="KSO_WM_UNIT_TEXT_FILL_TYPE" val="1"/>
  <p:tag name="KSO_WM_UNIT_USESOURCEFORMAT_APPLY" val="1"/>
  <p:tag name="KSO_WM_UNIT_TYPE" val="a"/>
  <p:tag name="KSO_WM_UNIT_INDEX" val="1"/>
  <p:tag name="KSO_WM_UNIT_PRESET_TEXT" val="个人述职报告通用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3_1"/>
  <p:tag name="KSO_WM_UNIT_ID" val="custom0_9*l_h_i*1_3_1"/>
  <p:tag name="KSO_WM_UNIT_LAYERLEVEL" val="1_1_1"/>
  <p:tag name="KSO_WM_DIAGRAM_GROUP_CODE" val="l1-5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ID" val="custom0_1*i*2"/>
  <p:tag name="KSO_WM_TEMPLATE_CATEGORY" val="custom"/>
  <p:tag name="KSO_WM_TEMPLATE_INDEX" val="0"/>
  <p:tag name="KSO_WM_UNIT_LAYERLEVEL" val="1"/>
  <p:tag name="KSO_WM_TAG_VERSION" val="1.0"/>
  <p:tag name="KSO_WM_BEAUTIFY_FLAG" val="#wm#"/>
  <p:tag name="KSO_WM_UNIT_TYPE" val="i"/>
  <p:tag name="KSO_WM_UNIT_INDEX" val="2"/>
</p:tagLst>
</file>

<file path=ppt/tags/tag51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BEAUTIFY_FLAG" val="#wm#"/>
  <p:tag name="KSO_WM_UNIT_LAYERLEVEL" val="1"/>
  <p:tag name="KSO_WM_UNIT_VALUE" val="58"/>
  <p:tag name="KSO_WM_UNIT_ISCONTENTSTITLE" val="0"/>
  <p:tag name="KSO_WM_UNIT_HIGHLIGHT" val="0"/>
  <p:tag name="KSO_WM_UNIT_COMPATIBLE" val="0"/>
  <p:tag name="KSO_WM_UNIT_ID" val="custom0_1*b*2"/>
  <p:tag name="KSO_WM_UNIT_TEXT_FILL_FORE_SCHEMECOLOR_INDEX" val="13"/>
  <p:tag name="KSO_WM_UNIT_TEXT_FILL_TYPE" val="1"/>
  <p:tag name="KSO_WM_UNIT_USESOURCEFORMAT_APPLY" val="1"/>
  <p:tag name="KSO_WM_UNIT_TYPE" val="b"/>
  <p:tag name="KSO_WM_UNIT_INDEX" val="2"/>
  <p:tag name="KSO_WM_UNIT_PRESET_TEXT" val="部门岗位：XXX    报告人：XXX"/>
</p:tagLst>
</file>

<file path=ppt/tags/tag52.xml><?xml version="1.0" encoding="utf-8"?>
<p:tagLst xmlns:p="http://schemas.openxmlformats.org/presentationml/2006/main">
  <p:tag name="KSO_WM_TAG_VERSION" val="1.0"/>
  <p:tag name="KSO_WM_SLIDE_ITEM_CNT" val="0"/>
  <p:tag name="KSO_WM_SLIDE_LAYOUT" val="a_b"/>
  <p:tag name="KSO_WM_SLIDE_LAYOUT_CNT" val="1_2"/>
  <p:tag name="KSO_WM_SLIDE_TYPE" val="title"/>
  <p:tag name="KSO_WM_BEAUTIFY_FLAG" val="#wm#"/>
  <p:tag name="KSO_WM_COMBINE_RELATE_SLIDE_ID" val="background20177529_1"/>
  <p:tag name="KSO_WM_TEMPLATE_CATEGORY" val="custom"/>
  <p:tag name="KSO_WM_TEMPLATE_INDEX" val="0"/>
  <p:tag name="KSO_WM_SLIDE_ID" val="custom0_1"/>
  <p:tag name="KSO_WM_SLIDE_INDEX" val="1"/>
  <p:tag name="KSO_WM_TEMPLATE_SUBCATEGORY" val="combine"/>
  <p:tag name="KSO_WM_TEMPLATE_THUMBS_INDEX" val="1、2、5、6、12、13、16、21、28、29、30、"/>
  <p:tag name="KSO_WM_SLIDE_SUBTYPE" val="pureTxt"/>
</p:tagLst>
</file>

<file path=ppt/tags/tag53.xml><?xml version="1.0" encoding="utf-8"?>
<p:tagLst xmlns:p="http://schemas.openxmlformats.org/presentationml/2006/main">
  <p:tag name="KSO_WM_BEAUTIFY_FLAG" val="#wm#"/>
  <p:tag name="KSO_WM_TEMPLATE_CATEGORY" val="custom"/>
  <p:tag name="KSO_WM_TEMPLATE_INDEX" val="0"/>
</p:tagLst>
</file>

<file path=ppt/tags/tag54.xml><?xml version="1.0" encoding="utf-8"?>
<p:tagLst xmlns:p="http://schemas.openxmlformats.org/presentationml/2006/main">
  <p:tag name="KSO_WM_UNIT_TABLE_BEAUTIFY" val="smartTable{5ca189c2-b255-4e46-b631-25ae9a10b53c}"/>
  <p:tag name="TABLE_ENDDRAG_ORIGIN_RECT" val="851*397"/>
  <p:tag name="TABLE_ENDDRAG_RECT" val="67*91*851*397"/>
</p:tagLst>
</file>

<file path=ppt/tags/tag55.xml><?xml version="1.0" encoding="utf-8"?>
<p:tagLst xmlns:p="http://schemas.openxmlformats.org/presentationml/2006/main">
  <p:tag name="KSO_WM_TAG_VERSION" val="1.0"/>
  <p:tag name="KSO_WM_BEAUTIFY_FLAG" val="#wm#"/>
  <p:tag name="KSO_WM_UNIT_ID" val="custom0_4*i*4"/>
  <p:tag name="KSO_WM_TEMPLATE_CATEGORY" val="custom"/>
  <p:tag name="KSO_WM_TEMPLATE_INDEX" val="0"/>
  <p:tag name="KSO_WM_UNIT_HIGHLIGHT" val="0"/>
  <p:tag name="KSO_WM_UNIT_COMPATIBLE" val="0"/>
  <p:tag name="KSO_WM_UNIT_LAYERLEVEL" val="1"/>
  <p:tag name="KSO_WM_DIAGRAM_GROUP_CODE" val="l1-2"/>
  <p:tag name="KSO_WM_UNIT_TYPE" val="i"/>
  <p:tag name="KSO_WM_UNIT_INDEX" val="4"/>
</p:tagLst>
</file>

<file path=ppt/tags/tag56.xml><?xml version="1.0" encoding="utf-8"?>
<p:tagLst xmlns:p="http://schemas.openxmlformats.org/presentationml/2006/main">
  <p:tag name="KSO_WM_TEMPLATE_CATEGORY" val="custom"/>
  <p:tag name="KSO_WM_TEMPLATE_INDEX" val="0"/>
  <p:tag name="KSO_WM_UNIT_ID" val="custom0_4*a*1"/>
  <p:tag name="KSO_WM_UNIT_LAYERLEVEL" val="1"/>
  <p:tag name="KSO_WM_UNIT_VALUE" val="10"/>
  <p:tag name="KSO_WM_UNIT_ISCONTENTSTITLE" val="0"/>
  <p:tag name="KSO_WM_UNIT_HIGHLIGHT" val="0"/>
  <p:tag name="KSO_WM_UNIT_COMPATIBLE" val="0"/>
  <p:tag name="KSO_WM_BEAUTIFY_FLAG" val="#wm#"/>
  <p:tag name="KSO_WM_TAG_VERSION" val="1.0"/>
  <p:tag name="KSO_WM_DIAGRAM_GROUP_CODE" val="l1-2"/>
  <p:tag name="KSO_WM_UNIT_TYPE" val="a"/>
  <p:tag name="KSO_WM_UNIT_INDEX" val="1"/>
  <p:tag name="KSO_WM_UNIT_PRESET_TEXT" val="单击此处添加标题"/>
</p:tagLst>
</file>

<file path=ppt/tags/tag57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custom0_3*i*2"/>
  <p:tag name="KSO_WM_TEMPLATE_CATEGORY" val="custom"/>
  <p:tag name="KSO_WM_TEMPLATE_INDEX" val="0"/>
  <p:tag name="KSO_WM_UNIT_INDEX" val="2"/>
  <p:tag name="KSO_WM_UNIT_HIGHLIGHT" val="0"/>
  <p:tag name="KSO_WM_UNIT_COMPATIBLE" val="0"/>
  <p:tag name="KSO_WM_DIAGRAM_GROUP_CODE" val="l1-1"/>
  <p:tag name="KSO_WM_UNIT_LAYERLEVEL" val="1"/>
</p:tagLst>
</file>

<file path=ppt/tags/tag58.xml><?xml version="1.0" encoding="utf-8"?>
<p:tagLst xmlns:p="http://schemas.openxmlformats.org/presentationml/2006/main">
  <p:tag name="KSO_WM_TAG_VERSION" val="1.0"/>
  <p:tag name="KSO_WM_SLIDE_ITEM_CNT" val="4"/>
  <p:tag name="KSO_WM_SLIDE_LAYOUT" val="a_f_l"/>
  <p:tag name="KSO_WM_SLIDE_LAYOUT_CNT" val="1_1_1"/>
  <p:tag name="KSO_WM_SLIDE_TYPE" val="text"/>
  <p:tag name="KSO_WM_BEAUTIFY_FLAG" val="#wm#"/>
  <p:tag name="KSO_WM_SLIDE_POSITION" val="28*43"/>
  <p:tag name="KSO_WM_SLIDE_SIZE" val="845*442"/>
  <p:tag name="KSO_WM_TEMPLATE_CATEGORY" val="custom"/>
  <p:tag name="KSO_WM_TEMPLATE_INDEX" val="0"/>
  <p:tag name="KSO_WM_SLIDE_ID" val="custom0_4"/>
  <p:tag name="KSO_WM_SLIDE_INDEX" val="4"/>
  <p:tag name="KSO_WM_SLIDE_SUBTYPE" val="diag"/>
  <p:tag name="KSO_WM_DIAGRAM_GROUP_CODE" val="l1-2"/>
  <p:tag name="KSO_WM_SLIDE_DIAGTYPE" val="l"/>
</p:tagLst>
</file>

<file path=ppt/tags/tag59.xml><?xml version="1.0" encoding="utf-8"?>
<p:tagLst xmlns:p="http://schemas.openxmlformats.org/presentationml/2006/main">
  <p:tag name="KSO_WM_UNIT_TABLE_BEAUTIFY" val="smartTable{fcc87cd2-2041-42cf-8fb4-9328b67869ce}"/>
</p:tagLst>
</file>

<file path=ppt/tags/tag6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3_2"/>
  <p:tag name="KSO_WM_UNIT_ID" val="custom0_9*l_h_i*1_3_2"/>
  <p:tag name="KSO_WM_UNIT_LAYERLEVEL" val="1_1_1"/>
  <p:tag name="KSO_WM_DIAGRAM_GROUP_CODE" val="l1-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60.xml><?xml version="1.0" encoding="utf-8"?>
<p:tagLst xmlns:p="http://schemas.openxmlformats.org/presentationml/2006/main">
  <p:tag name="KSO_WM_UNIT_TABLE_BEAUTIFY" val="smartTable{a0be8ffc-b682-4fa3-8595-cc1973171a04}"/>
</p:tagLst>
</file>

<file path=ppt/tags/tag61.xml><?xml version="1.0" encoding="utf-8"?>
<p:tagLst xmlns:p="http://schemas.openxmlformats.org/presentationml/2006/main">
  <p:tag name="KSO_WM_UNIT_PLACING_PICTURE_USER_VIEWPORT" val="{&quot;height&quot;:6853,&quot;width&quot;:12182}"/>
</p:tagLst>
</file>

<file path=ppt/tags/tag62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UNIT_TYPE" val="a"/>
  <p:tag name="KSO_WM_UNIT_INDEX" val="1"/>
  <p:tag name="KSO_WM_UNIT_ID" val="custom0_12*a*1"/>
  <p:tag name="KSO_WM_UNIT_LAYERLEVEL" val="1"/>
  <p:tag name="KSO_WM_UNIT_VALUE" val="4"/>
  <p:tag name="KSO_WM_UNIT_ISCONTENTSTITLE" val="0"/>
  <p:tag name="KSO_WM_UNIT_HIGHLIGHT" val="0"/>
  <p:tag name="KSO_WM_UNIT_COMPATIBLE" val="0"/>
  <p:tag name="KSO_WM_BEAUTIFY_FLAG" val="#wm#"/>
  <p:tag name="KSO_WM_UNIT_PRESET_TEXT" val="TAHANK YOU"/>
</p:tagLst>
</file>

<file path=ppt/tags/tag63.xml><?xml version="1.0" encoding="utf-8"?>
<p:tagLst xmlns:p="http://schemas.openxmlformats.org/presentationml/2006/main">
  <p:tag name="KSO_WM_TEMPLATE_CATEGORY" val="custom"/>
  <p:tag name="KSO_WM_TEMPLATE_INDEX" val="0"/>
  <p:tag name="KSO_WM_TAG_VERSION" val="1.0"/>
  <p:tag name="KSO_WM_SLIDE_ID" val="custom0_12"/>
  <p:tag name="KSO_WM_SLIDE_INDEX" val="12"/>
  <p:tag name="KSO_WM_SLIDE_ITEM_CNT" val="0"/>
  <p:tag name="KSO_WM_SLIDE_LAYOUT" val="a"/>
  <p:tag name="KSO_WM_SLIDE_LAYOUT_CNT" val="1"/>
  <p:tag name="KSO_WM_SLIDE_TYPE" val="endPage"/>
  <p:tag name="KSO_WM_BEAUTIFY_FLAG" val="#wm#"/>
  <p:tag name="KSO_WM_SLIDE_SUBTYPE" val="pureTxt"/>
</p:tagLst>
</file>

<file path=ppt/tags/tag7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2_1"/>
  <p:tag name="KSO_WM_UNIT_ID" val="custom0_9*l_h_i*1_2_1"/>
  <p:tag name="KSO_WM_UNIT_LAYERLEVEL" val="1_1_1"/>
  <p:tag name="KSO_WM_DIAGRAM_GROUP_CODE" val="l1-5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8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2_2"/>
  <p:tag name="KSO_WM_UNIT_ID" val="custom0_9*l_h_i*1_2_2"/>
  <p:tag name="KSO_WM_UNIT_LAYERLEVEL" val="1_1_1"/>
  <p:tag name="KSO_WM_DIAGRAM_GROUP_CODE" val="l1-5"/>
  <p:tag name="KSO_WM_UNIT_FILL_FORE_SCHEMECOLOR_INDEX" val="5"/>
  <p:tag name="KSO_WM_UNIT_FILL_TYPE" val="1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TEMPLATE_CATEGORY" val="custom"/>
  <p:tag name="KSO_WM_TEMPLATE_INDEX" val="0"/>
  <p:tag name="KSO_WM_UNIT_TYPE" val="l_h_i"/>
  <p:tag name="KSO_WM_UNIT_INDEX" val="1_1_1"/>
  <p:tag name="KSO_WM_UNIT_ID" val="custom0_9*l_h_i*1_1_1"/>
  <p:tag name="KSO_WM_UNIT_LAYERLEVEL" val="1_1_1"/>
  <p:tag name="KSO_WM_DIAGRAM_GROUP_CODE" val="l1-5"/>
  <p:tag name="KSO_WM_UNIT_LINE_FORE_SCHEMECOLOR_INDEX" val="14"/>
  <p:tag name="KSO_WM_UNIT_LINE_FILL_TYPE" val="2"/>
  <p:tag name="KSO_WM_UNIT_TEXT_FILL_FORE_SCHEMECOLOR_INDEX" val="13"/>
  <p:tag name="KSO_WM_UNIT_TEXT_FILL_TYPE" val="1"/>
  <p:tag name="KSO_WM_UNIT_USESOURCEFORMAT_APPLY" val="0"/>
  <p:tag name="KSO_WM_UNIT_HIGHLIGHT" val="0"/>
  <p:tag name="KSO_WM_UNIT_COMPATIBLE" val="0"/>
</p:tagLst>
</file>

<file path=ppt/theme/theme1.xml><?xml version="1.0" encoding="utf-8"?>
<a:theme xmlns:a="http://schemas.openxmlformats.org/drawingml/2006/main" name="个人述职">
  <a:themeElements>
    <a:clrScheme name="自定义 1">
      <a:dk1>
        <a:srgbClr val="000000"/>
      </a:dk1>
      <a:lt1>
        <a:srgbClr val="FFFFFF"/>
      </a:lt1>
      <a:dk2>
        <a:srgbClr val="323F4F"/>
      </a:dk2>
      <a:lt2>
        <a:srgbClr val="E7E6E6"/>
      </a:lt2>
      <a:accent1>
        <a:srgbClr val="376BAB"/>
      </a:accent1>
      <a:accent2>
        <a:srgbClr val="54565C"/>
      </a:accent2>
      <a:accent3>
        <a:srgbClr val="A1A2A5"/>
      </a:accent3>
      <a:accent4>
        <a:srgbClr val="376BAB"/>
      </a:accent4>
      <a:accent5>
        <a:srgbClr val="628BDC"/>
      </a:accent5>
      <a:accent6>
        <a:srgbClr val="376BAB"/>
      </a:accent6>
      <a:hlink>
        <a:srgbClr val="85C0FB"/>
      </a:hlink>
      <a:folHlink>
        <a:srgbClr val="70A2DE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个人述职">
  <a:themeElements>
    <a:clrScheme name="自定义 1">
      <a:dk1>
        <a:srgbClr val="000000"/>
      </a:dk1>
      <a:lt1>
        <a:srgbClr val="FFFFFF"/>
      </a:lt1>
      <a:dk2>
        <a:srgbClr val="323F4F"/>
      </a:dk2>
      <a:lt2>
        <a:srgbClr val="E7E6E6"/>
      </a:lt2>
      <a:accent1>
        <a:srgbClr val="376BAB"/>
      </a:accent1>
      <a:accent2>
        <a:srgbClr val="54565C"/>
      </a:accent2>
      <a:accent3>
        <a:srgbClr val="A1A2A5"/>
      </a:accent3>
      <a:accent4>
        <a:srgbClr val="376BAB"/>
      </a:accent4>
      <a:accent5>
        <a:srgbClr val="628BDC"/>
      </a:accent5>
      <a:accent6>
        <a:srgbClr val="376BAB"/>
      </a:accent6>
      <a:hlink>
        <a:srgbClr val="85C0FB"/>
      </a:hlink>
      <a:folHlink>
        <a:srgbClr val="70A2DE"/>
      </a:folHlink>
    </a:clrScheme>
    <a:fontScheme name="自定义 3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3572</Words>
  <Application>WPS 演示</Application>
  <PresentationFormat/>
  <Paragraphs>388</Paragraphs>
  <Slides>16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32" baseType="lpstr">
      <vt:lpstr>Arial</vt:lpstr>
      <vt:lpstr>宋体</vt:lpstr>
      <vt:lpstr>Wingdings</vt:lpstr>
      <vt:lpstr>微软雅黑</vt:lpstr>
      <vt:lpstr>黑体</vt:lpstr>
      <vt:lpstr>Times New Roman</vt:lpstr>
      <vt:lpstr>仿宋</vt:lpstr>
      <vt:lpstr>Segoe UI Light</vt:lpstr>
      <vt:lpstr>Microsoft YaHei UI</vt:lpstr>
      <vt:lpstr>Arial Unicode MS</vt:lpstr>
      <vt:lpstr>Calibri</vt:lpstr>
      <vt:lpstr>Cambria Math</vt:lpstr>
      <vt:lpstr>BatangChe</vt:lpstr>
      <vt:lpstr>Segoe Print</vt:lpstr>
      <vt:lpstr>个人述职</vt:lpstr>
      <vt:lpstr>1_个人述职</vt:lpstr>
      <vt:lpstr>PhD Application Report</vt:lpstr>
      <vt:lpstr>Self Introduction</vt:lpstr>
      <vt:lpstr>Analysis of some point sources</vt:lpstr>
      <vt:lpstr>Analysis of some point sources</vt:lpstr>
      <vt:lpstr>Analysis of some point sources</vt:lpstr>
      <vt:lpstr>PowerPoint 演示文稿</vt:lpstr>
      <vt:lpstr>Main tasks of master's degree</vt:lpstr>
      <vt:lpstr>Analysis of some point sources</vt:lpstr>
      <vt:lpstr>Main tasks of master's degree</vt:lpstr>
      <vt:lpstr>Main tasks of master's degree</vt:lpstr>
      <vt:lpstr>Research direction during PhD</vt:lpstr>
      <vt:lpstr>LHAASO and indirect dark matter searches</vt:lpstr>
      <vt:lpstr>Analysis of some point sources</vt:lpstr>
      <vt:lpstr>Research direction during PhD</vt:lpstr>
      <vt:lpstr>Research direction during PhD</vt:lpstr>
      <vt:lpstr>Thank You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1412300875</cp:lastModifiedBy>
  <cp:revision>309</cp:revision>
  <dcterms:created xsi:type="dcterms:W3CDTF">2021-01-21T05:41:00Z</dcterms:created>
  <dcterms:modified xsi:type="dcterms:W3CDTF">2021-05-08T06:04:40Z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2052-11.1.0.10463</vt:lpwstr>
  </property>
  <property fmtid="{D5CDD505-2E9C-101B-9397-08002B2CF9AE}" pid="3" name="ICV">
    <vt:lpwstr>2F5BCE7DAA714E2EA33B52AE6DEB5A8C</vt:lpwstr>
  </property>
</Properties>
</file>